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1" r:id="rId3"/>
    <p:sldId id="282" r:id="rId4"/>
    <p:sldId id="283" r:id="rId5"/>
    <p:sldId id="290" r:id="rId6"/>
    <p:sldId id="291" r:id="rId7"/>
    <p:sldId id="286" r:id="rId8"/>
    <p:sldId id="262" r:id="rId9"/>
    <p:sldId id="292" r:id="rId10"/>
    <p:sldId id="259" r:id="rId11"/>
    <p:sldId id="265" r:id="rId12"/>
    <p:sldId id="261" r:id="rId13"/>
    <p:sldId id="260" r:id="rId14"/>
    <p:sldId id="258" r:id="rId15"/>
    <p:sldId id="263" r:id="rId16"/>
    <p:sldId id="267" r:id="rId17"/>
    <p:sldId id="257" r:id="rId18"/>
    <p:sldId id="270" r:id="rId19"/>
    <p:sldId id="271" r:id="rId20"/>
    <p:sldId id="266" r:id="rId21"/>
    <p:sldId id="268" r:id="rId22"/>
    <p:sldId id="264" r:id="rId23"/>
    <p:sldId id="285" r:id="rId24"/>
    <p:sldId id="277" r:id="rId25"/>
    <p:sldId id="293" r:id="rId26"/>
    <p:sldId id="275" r:id="rId27"/>
    <p:sldId id="280" r:id="rId28"/>
    <p:sldId id="279" r:id="rId29"/>
    <p:sldId id="274" r:id="rId30"/>
    <p:sldId id="272" r:id="rId31"/>
    <p:sldId id="273"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p:scale>
          <a:sx n="67" d="100"/>
          <a:sy n="67" d="100"/>
        </p:scale>
        <p:origin x="5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yotsna Bellary" userId="bd21c3049d2369e3" providerId="LiveId" clId="{328B2B54-914C-4DB9-AE7B-1D3B6C4CCE0D}"/>
    <pc:docChg chg="custSel addSld modSld sldOrd">
      <pc:chgData name="Jyotsna Bellary" userId="bd21c3049d2369e3" providerId="LiveId" clId="{328B2B54-914C-4DB9-AE7B-1D3B6C4CCE0D}" dt="2021-01-20T04:24:10.840" v="123" actId="14100"/>
      <pc:docMkLst>
        <pc:docMk/>
      </pc:docMkLst>
      <pc:sldChg chg="modSp mod">
        <pc:chgData name="Jyotsna Bellary" userId="bd21c3049d2369e3" providerId="LiveId" clId="{328B2B54-914C-4DB9-AE7B-1D3B6C4CCE0D}" dt="2021-01-19T14:08:22.422" v="39" actId="20577"/>
        <pc:sldMkLst>
          <pc:docMk/>
          <pc:sldMk cId="476834844" sldId="256"/>
        </pc:sldMkLst>
        <pc:spChg chg="mod">
          <ac:chgData name="Jyotsna Bellary" userId="bd21c3049d2369e3" providerId="LiveId" clId="{328B2B54-914C-4DB9-AE7B-1D3B6C4CCE0D}" dt="2021-01-19T14:08:22.422" v="39" actId="20577"/>
          <ac:spMkLst>
            <pc:docMk/>
            <pc:sldMk cId="476834844" sldId="256"/>
            <ac:spMk id="2" creationId="{8DF0BA2E-7C7E-4E04-8C8B-B5C1E706F37E}"/>
          </ac:spMkLst>
        </pc:spChg>
      </pc:sldChg>
      <pc:sldChg chg="ord">
        <pc:chgData name="Jyotsna Bellary" userId="bd21c3049d2369e3" providerId="LiveId" clId="{328B2B54-914C-4DB9-AE7B-1D3B6C4CCE0D}" dt="2021-01-20T04:09:14.146" v="83"/>
        <pc:sldMkLst>
          <pc:docMk/>
          <pc:sldMk cId="4133482149" sldId="258"/>
        </pc:sldMkLst>
      </pc:sldChg>
      <pc:sldChg chg="ord">
        <pc:chgData name="Jyotsna Bellary" userId="bd21c3049d2369e3" providerId="LiveId" clId="{328B2B54-914C-4DB9-AE7B-1D3B6C4CCE0D}" dt="2021-01-20T04:05:34.285" v="67"/>
        <pc:sldMkLst>
          <pc:docMk/>
          <pc:sldMk cId="3354364582" sldId="259"/>
        </pc:sldMkLst>
      </pc:sldChg>
      <pc:sldChg chg="ord">
        <pc:chgData name="Jyotsna Bellary" userId="bd21c3049d2369e3" providerId="LiveId" clId="{328B2B54-914C-4DB9-AE7B-1D3B6C4CCE0D}" dt="2021-01-20T04:08:05.242" v="77"/>
        <pc:sldMkLst>
          <pc:docMk/>
          <pc:sldMk cId="1068386953" sldId="260"/>
        </pc:sldMkLst>
      </pc:sldChg>
      <pc:sldChg chg="ord">
        <pc:chgData name="Jyotsna Bellary" userId="bd21c3049d2369e3" providerId="LiveId" clId="{328B2B54-914C-4DB9-AE7B-1D3B6C4CCE0D}" dt="2021-01-20T04:07:24.906" v="73"/>
        <pc:sldMkLst>
          <pc:docMk/>
          <pc:sldMk cId="369310673" sldId="261"/>
        </pc:sldMkLst>
      </pc:sldChg>
      <pc:sldChg chg="ord">
        <pc:chgData name="Jyotsna Bellary" userId="bd21c3049d2369e3" providerId="LiveId" clId="{328B2B54-914C-4DB9-AE7B-1D3B6C4CCE0D}" dt="2021-01-20T04:05:52.872" v="69"/>
        <pc:sldMkLst>
          <pc:docMk/>
          <pc:sldMk cId="2337883465" sldId="262"/>
        </pc:sldMkLst>
      </pc:sldChg>
      <pc:sldChg chg="ord">
        <pc:chgData name="Jyotsna Bellary" userId="bd21c3049d2369e3" providerId="LiveId" clId="{328B2B54-914C-4DB9-AE7B-1D3B6C4CCE0D}" dt="2021-01-20T04:08:43.840" v="81"/>
        <pc:sldMkLst>
          <pc:docMk/>
          <pc:sldMk cId="3835940458" sldId="263"/>
        </pc:sldMkLst>
      </pc:sldChg>
      <pc:sldChg chg="ord">
        <pc:chgData name="Jyotsna Bellary" userId="bd21c3049d2369e3" providerId="LiveId" clId="{328B2B54-914C-4DB9-AE7B-1D3B6C4CCE0D}" dt="2021-01-20T04:06:20.603" v="71"/>
        <pc:sldMkLst>
          <pc:docMk/>
          <pc:sldMk cId="2352601258" sldId="265"/>
        </pc:sldMkLst>
      </pc:sldChg>
      <pc:sldChg chg="addSp delSp modSp mod ord">
        <pc:chgData name="Jyotsna Bellary" userId="bd21c3049d2369e3" providerId="LiveId" clId="{328B2B54-914C-4DB9-AE7B-1D3B6C4CCE0D}" dt="2021-01-20T04:24:10.840" v="123" actId="14100"/>
        <pc:sldMkLst>
          <pc:docMk/>
          <pc:sldMk cId="807174227" sldId="266"/>
        </pc:sldMkLst>
        <pc:spChg chg="mod">
          <ac:chgData name="Jyotsna Bellary" userId="bd21c3049d2369e3" providerId="LiveId" clId="{328B2B54-914C-4DB9-AE7B-1D3B6C4CCE0D}" dt="2021-01-20T04:10:01.414" v="96" actId="20577"/>
          <ac:spMkLst>
            <pc:docMk/>
            <pc:sldMk cId="807174227" sldId="266"/>
            <ac:spMk id="2" creationId="{9B754ABD-C9A4-4852-B598-F4B127551E4F}"/>
          </ac:spMkLst>
        </pc:spChg>
        <pc:picChg chg="del">
          <ac:chgData name="Jyotsna Bellary" userId="bd21c3049d2369e3" providerId="LiveId" clId="{328B2B54-914C-4DB9-AE7B-1D3B6C4CCE0D}" dt="2021-01-20T04:23:12.633" v="114" actId="478"/>
          <ac:picMkLst>
            <pc:docMk/>
            <pc:sldMk cId="807174227" sldId="266"/>
            <ac:picMk id="3" creationId="{2342BF2E-A2C2-4BF1-910A-A70FA20F9F16}"/>
          </ac:picMkLst>
        </pc:picChg>
        <pc:picChg chg="add mod modCrop">
          <ac:chgData name="Jyotsna Bellary" userId="bd21c3049d2369e3" providerId="LiveId" clId="{328B2B54-914C-4DB9-AE7B-1D3B6C4CCE0D}" dt="2021-01-20T04:24:10.840" v="123" actId="14100"/>
          <ac:picMkLst>
            <pc:docMk/>
            <pc:sldMk cId="807174227" sldId="266"/>
            <ac:picMk id="5" creationId="{376D32D9-74B1-4E08-9CE5-9C264F7511B1}"/>
          </ac:picMkLst>
        </pc:picChg>
      </pc:sldChg>
      <pc:sldChg chg="ord">
        <pc:chgData name="Jyotsna Bellary" userId="bd21c3049d2369e3" providerId="LiveId" clId="{328B2B54-914C-4DB9-AE7B-1D3B6C4CCE0D}" dt="2021-01-20T04:08:31.384" v="79"/>
        <pc:sldMkLst>
          <pc:docMk/>
          <pc:sldMk cId="1034942442" sldId="267"/>
        </pc:sldMkLst>
      </pc:sldChg>
      <pc:sldChg chg="ord">
        <pc:chgData name="Jyotsna Bellary" userId="bd21c3049d2369e3" providerId="LiveId" clId="{328B2B54-914C-4DB9-AE7B-1D3B6C4CCE0D}" dt="2021-01-20T04:04:01.826" v="59"/>
        <pc:sldMkLst>
          <pc:docMk/>
          <pc:sldMk cId="1793319857" sldId="272"/>
        </pc:sldMkLst>
      </pc:sldChg>
      <pc:sldChg chg="ord">
        <pc:chgData name="Jyotsna Bellary" userId="bd21c3049d2369e3" providerId="LiveId" clId="{328B2B54-914C-4DB9-AE7B-1D3B6C4CCE0D}" dt="2021-01-20T04:04:11.131" v="61"/>
        <pc:sldMkLst>
          <pc:docMk/>
          <pc:sldMk cId="720928027" sldId="273"/>
        </pc:sldMkLst>
      </pc:sldChg>
      <pc:sldChg chg="ord">
        <pc:chgData name="Jyotsna Bellary" userId="bd21c3049d2369e3" providerId="LiveId" clId="{328B2B54-914C-4DB9-AE7B-1D3B6C4CCE0D}" dt="2021-01-20T04:03:25.306" v="53"/>
        <pc:sldMkLst>
          <pc:docMk/>
          <pc:sldMk cId="1856628694" sldId="274"/>
        </pc:sldMkLst>
      </pc:sldChg>
      <pc:sldChg chg="ord">
        <pc:chgData name="Jyotsna Bellary" userId="bd21c3049d2369e3" providerId="LiveId" clId="{328B2B54-914C-4DB9-AE7B-1D3B6C4CCE0D}" dt="2021-01-20T04:02:58.432" v="49"/>
        <pc:sldMkLst>
          <pc:docMk/>
          <pc:sldMk cId="203179163" sldId="275"/>
        </pc:sldMkLst>
      </pc:sldChg>
      <pc:sldChg chg="ord">
        <pc:chgData name="Jyotsna Bellary" userId="bd21c3049d2369e3" providerId="LiveId" clId="{328B2B54-914C-4DB9-AE7B-1D3B6C4CCE0D}" dt="2021-01-20T04:02:47.779" v="47"/>
        <pc:sldMkLst>
          <pc:docMk/>
          <pc:sldMk cId="2018213768" sldId="277"/>
        </pc:sldMkLst>
      </pc:sldChg>
      <pc:sldChg chg="ord">
        <pc:chgData name="Jyotsna Bellary" userId="bd21c3049d2369e3" providerId="LiveId" clId="{328B2B54-914C-4DB9-AE7B-1D3B6C4CCE0D}" dt="2021-01-20T04:03:40.622" v="55"/>
        <pc:sldMkLst>
          <pc:docMk/>
          <pc:sldMk cId="397261358" sldId="279"/>
        </pc:sldMkLst>
      </pc:sldChg>
      <pc:sldChg chg="ord">
        <pc:chgData name="Jyotsna Bellary" userId="bd21c3049d2369e3" providerId="LiveId" clId="{328B2B54-914C-4DB9-AE7B-1D3B6C4CCE0D}" dt="2021-01-20T04:03:16.947" v="51"/>
        <pc:sldMkLst>
          <pc:docMk/>
          <pc:sldMk cId="155503621" sldId="280"/>
        </pc:sldMkLst>
      </pc:sldChg>
      <pc:sldChg chg="ord">
        <pc:chgData name="Jyotsna Bellary" userId="bd21c3049d2369e3" providerId="LiveId" clId="{328B2B54-914C-4DB9-AE7B-1D3B6C4CCE0D}" dt="2021-01-20T04:04:25.751" v="63"/>
        <pc:sldMkLst>
          <pc:docMk/>
          <pc:sldMk cId="316179556" sldId="285"/>
        </pc:sldMkLst>
      </pc:sldChg>
      <pc:sldChg chg="addSp modSp new mod">
        <pc:chgData name="Jyotsna Bellary" userId="bd21c3049d2369e3" providerId="LiveId" clId="{328B2B54-914C-4DB9-AE7B-1D3B6C4CCE0D}" dt="2021-01-20T04:15:26.933" v="113" actId="1076"/>
        <pc:sldMkLst>
          <pc:docMk/>
          <pc:sldMk cId="4105376330" sldId="292"/>
        </pc:sldMkLst>
        <pc:spChg chg="mod">
          <ac:chgData name="Jyotsna Bellary" userId="bd21c3049d2369e3" providerId="LiveId" clId="{328B2B54-914C-4DB9-AE7B-1D3B6C4CCE0D}" dt="2021-01-20T04:14:22.126" v="107" actId="20577"/>
          <ac:spMkLst>
            <pc:docMk/>
            <pc:sldMk cId="4105376330" sldId="292"/>
            <ac:spMk id="2" creationId="{2AF4F6E0-C969-4837-B1A6-DC42B422B626}"/>
          </ac:spMkLst>
        </pc:spChg>
        <pc:picChg chg="add mod modCrop">
          <ac:chgData name="Jyotsna Bellary" userId="bd21c3049d2369e3" providerId="LiveId" clId="{328B2B54-914C-4DB9-AE7B-1D3B6C4CCE0D}" dt="2021-01-20T04:15:26.933" v="113" actId="1076"/>
          <ac:picMkLst>
            <pc:docMk/>
            <pc:sldMk cId="4105376330" sldId="292"/>
            <ac:picMk id="4" creationId="{60230733-DA5E-4DB6-BF62-6E37F7DDECDD}"/>
          </ac:picMkLst>
        </pc:picChg>
      </pc:sldChg>
    </pc:docChg>
  </pc:docChgLst>
  <pc:docChgLst>
    <pc:chgData name="Jyotsna Bellary" userId="bd21c3049d2369e3" providerId="LiveId" clId="{7A510613-B202-41B4-B1B4-63AE1FA99CC2}"/>
    <pc:docChg chg="custSel addSld modSld">
      <pc:chgData name="Jyotsna Bellary" userId="bd21c3049d2369e3" providerId="LiveId" clId="{7A510613-B202-41B4-B1B4-63AE1FA99CC2}" dt="2021-03-19T02:00:50.558" v="74" actId="1076"/>
      <pc:docMkLst>
        <pc:docMk/>
      </pc:docMkLst>
      <pc:sldChg chg="addSp delSp modSp mod">
        <pc:chgData name="Jyotsna Bellary" userId="bd21c3049d2369e3" providerId="LiveId" clId="{7A510613-B202-41B4-B1B4-63AE1FA99CC2}" dt="2021-03-19T01:58:24.560" v="56" actId="1076"/>
        <pc:sldMkLst>
          <pc:docMk/>
          <pc:sldMk cId="3817938120" sldId="257"/>
        </pc:sldMkLst>
        <pc:picChg chg="add mod modCrop">
          <ac:chgData name="Jyotsna Bellary" userId="bd21c3049d2369e3" providerId="LiveId" clId="{7A510613-B202-41B4-B1B4-63AE1FA99CC2}" dt="2021-03-19T01:58:24.560" v="56" actId="1076"/>
          <ac:picMkLst>
            <pc:docMk/>
            <pc:sldMk cId="3817938120" sldId="257"/>
            <ac:picMk id="4" creationId="{6982F093-1AB0-4AB0-8F32-6A949231C5D3}"/>
          </ac:picMkLst>
        </pc:picChg>
        <pc:picChg chg="del">
          <ac:chgData name="Jyotsna Bellary" userId="bd21c3049d2369e3" providerId="LiveId" clId="{7A510613-B202-41B4-B1B4-63AE1FA99CC2}" dt="2021-03-19T01:57:01.732" v="47" actId="478"/>
          <ac:picMkLst>
            <pc:docMk/>
            <pc:sldMk cId="3817938120" sldId="257"/>
            <ac:picMk id="31" creationId="{E170A997-EBF4-4E87-978F-DED9CFE9A677}"/>
          </ac:picMkLst>
        </pc:picChg>
      </pc:sldChg>
      <pc:sldChg chg="addSp delSp modSp mod">
        <pc:chgData name="Jyotsna Bellary" userId="bd21c3049d2369e3" providerId="LiveId" clId="{7A510613-B202-41B4-B1B4-63AE1FA99CC2}" dt="2021-03-19T01:56:41.909" v="46" actId="14100"/>
        <pc:sldMkLst>
          <pc:docMk/>
          <pc:sldMk cId="2352601258" sldId="265"/>
        </pc:sldMkLst>
        <pc:picChg chg="del">
          <ac:chgData name="Jyotsna Bellary" userId="bd21c3049d2369e3" providerId="LiveId" clId="{7A510613-B202-41B4-B1B4-63AE1FA99CC2}" dt="2021-03-19T01:55:34.914" v="32" actId="478"/>
          <ac:picMkLst>
            <pc:docMk/>
            <pc:sldMk cId="2352601258" sldId="265"/>
            <ac:picMk id="3" creationId="{58E7090D-8035-4A66-A002-9DCDFB3E42E6}"/>
          </ac:picMkLst>
        </pc:picChg>
        <pc:picChg chg="add mod modCrop">
          <ac:chgData name="Jyotsna Bellary" userId="bd21c3049d2369e3" providerId="LiveId" clId="{7A510613-B202-41B4-B1B4-63AE1FA99CC2}" dt="2021-03-19T01:56:41.909" v="46" actId="14100"/>
          <ac:picMkLst>
            <pc:docMk/>
            <pc:sldMk cId="2352601258" sldId="265"/>
            <ac:picMk id="5" creationId="{13C90831-C860-436D-9B5C-F1A88313AAC8}"/>
          </ac:picMkLst>
        </pc:picChg>
      </pc:sldChg>
      <pc:sldChg chg="addSp delSp modSp mod">
        <pc:chgData name="Jyotsna Bellary" userId="bd21c3049d2369e3" providerId="LiveId" clId="{7A510613-B202-41B4-B1B4-63AE1FA99CC2}" dt="2021-03-19T02:00:02.119" v="66" actId="14100"/>
        <pc:sldMkLst>
          <pc:docMk/>
          <pc:sldMk cId="2240446639" sldId="270"/>
        </pc:sldMkLst>
        <pc:picChg chg="del">
          <ac:chgData name="Jyotsna Bellary" userId="bd21c3049d2369e3" providerId="LiveId" clId="{7A510613-B202-41B4-B1B4-63AE1FA99CC2}" dt="2021-03-19T01:58:35.886" v="57" actId="478"/>
          <ac:picMkLst>
            <pc:docMk/>
            <pc:sldMk cId="2240446639" sldId="270"/>
            <ac:picMk id="3" creationId="{30CA3A28-79C4-45E2-A0A9-6C3C13FEBEA0}"/>
          </ac:picMkLst>
        </pc:picChg>
        <pc:picChg chg="add mod modCrop">
          <ac:chgData name="Jyotsna Bellary" userId="bd21c3049d2369e3" providerId="LiveId" clId="{7A510613-B202-41B4-B1B4-63AE1FA99CC2}" dt="2021-03-19T02:00:02.119" v="66" actId="14100"/>
          <ac:picMkLst>
            <pc:docMk/>
            <pc:sldMk cId="2240446639" sldId="270"/>
            <ac:picMk id="5" creationId="{39C59B40-C60D-40F9-AACF-EEC84C242C5F}"/>
          </ac:picMkLst>
        </pc:picChg>
      </pc:sldChg>
      <pc:sldChg chg="addSp delSp modSp mod">
        <pc:chgData name="Jyotsna Bellary" userId="bd21c3049d2369e3" providerId="LiveId" clId="{7A510613-B202-41B4-B1B4-63AE1FA99CC2}" dt="2021-03-19T02:00:50.558" v="74" actId="1076"/>
        <pc:sldMkLst>
          <pc:docMk/>
          <pc:sldMk cId="3994545538" sldId="271"/>
        </pc:sldMkLst>
        <pc:picChg chg="del">
          <ac:chgData name="Jyotsna Bellary" userId="bd21c3049d2369e3" providerId="LiveId" clId="{7A510613-B202-41B4-B1B4-63AE1FA99CC2}" dt="2021-03-19T02:00:07.561" v="67" actId="478"/>
          <ac:picMkLst>
            <pc:docMk/>
            <pc:sldMk cId="3994545538" sldId="271"/>
            <ac:picMk id="3" creationId="{EF87CEC6-E2FB-4A86-BCB9-5833C5B0C754}"/>
          </ac:picMkLst>
        </pc:picChg>
        <pc:picChg chg="add mod modCrop">
          <ac:chgData name="Jyotsna Bellary" userId="bd21c3049d2369e3" providerId="LiveId" clId="{7A510613-B202-41B4-B1B4-63AE1FA99CC2}" dt="2021-03-19T02:00:50.558" v="74" actId="1076"/>
          <ac:picMkLst>
            <pc:docMk/>
            <pc:sldMk cId="3994545538" sldId="271"/>
            <ac:picMk id="5" creationId="{63FD1196-A9C4-41D5-9951-11EE43E347BB}"/>
          </ac:picMkLst>
        </pc:picChg>
      </pc:sldChg>
      <pc:sldChg chg="addSp delSp modSp mod">
        <pc:chgData name="Jyotsna Bellary" userId="bd21c3049d2369e3" providerId="LiveId" clId="{7A510613-B202-41B4-B1B4-63AE1FA99CC2}" dt="2021-03-19T01:48:29.418" v="31" actId="1076"/>
        <pc:sldMkLst>
          <pc:docMk/>
          <pc:sldMk cId="1856628694" sldId="274"/>
        </pc:sldMkLst>
        <pc:picChg chg="del">
          <ac:chgData name="Jyotsna Bellary" userId="bd21c3049d2369e3" providerId="LiveId" clId="{7A510613-B202-41B4-B1B4-63AE1FA99CC2}" dt="2021-03-19T01:47:13.769" v="23" actId="478"/>
          <ac:picMkLst>
            <pc:docMk/>
            <pc:sldMk cId="1856628694" sldId="274"/>
            <ac:picMk id="3" creationId="{AD5A6BE4-99BA-4E91-B127-3307BC8D631B}"/>
          </ac:picMkLst>
        </pc:picChg>
        <pc:picChg chg="add mod modCrop">
          <ac:chgData name="Jyotsna Bellary" userId="bd21c3049d2369e3" providerId="LiveId" clId="{7A510613-B202-41B4-B1B4-63AE1FA99CC2}" dt="2021-03-19T01:48:29.418" v="31" actId="1076"/>
          <ac:picMkLst>
            <pc:docMk/>
            <pc:sldMk cId="1856628694" sldId="274"/>
            <ac:picMk id="5" creationId="{5ED479BE-1483-4F3D-9F2F-E1DC7F3C6CF9}"/>
          </ac:picMkLst>
        </pc:picChg>
      </pc:sldChg>
      <pc:sldChg chg="addSp modSp new mod">
        <pc:chgData name="Jyotsna Bellary" userId="bd21c3049d2369e3" providerId="LiveId" clId="{7A510613-B202-41B4-B1B4-63AE1FA99CC2}" dt="2021-03-19T01:45:20.451" v="22" actId="1076"/>
        <pc:sldMkLst>
          <pc:docMk/>
          <pc:sldMk cId="2159192230" sldId="293"/>
        </pc:sldMkLst>
        <pc:spChg chg="mod">
          <ac:chgData name="Jyotsna Bellary" userId="bd21c3049d2369e3" providerId="LiveId" clId="{7A510613-B202-41B4-B1B4-63AE1FA99CC2}" dt="2021-03-19T01:45:09.160" v="21" actId="20577"/>
          <ac:spMkLst>
            <pc:docMk/>
            <pc:sldMk cId="2159192230" sldId="293"/>
            <ac:spMk id="2" creationId="{B2846FF2-2553-430B-94F2-8A7E3698086D}"/>
          </ac:spMkLst>
        </pc:spChg>
        <pc:picChg chg="add mod modCrop">
          <ac:chgData name="Jyotsna Bellary" userId="bd21c3049d2369e3" providerId="LiveId" clId="{7A510613-B202-41B4-B1B4-63AE1FA99CC2}" dt="2021-03-19T01:45:20.451" v="22" actId="1076"/>
          <ac:picMkLst>
            <pc:docMk/>
            <pc:sldMk cId="2159192230" sldId="293"/>
            <ac:picMk id="4" creationId="{EE2F477A-0CDA-4C6F-A5CC-CC92C01D359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3D91B7-96E5-41AA-AA09-47E4104D76B9}"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182177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3D91B7-96E5-41AA-AA09-47E4104D76B9}"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1594363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583D91B7-96E5-41AA-AA09-47E4104D76B9}"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2949945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583D91B7-96E5-41AA-AA09-47E4104D76B9}" type="datetimeFigureOut">
              <a:rPr lang="en-IN" smtClean="0"/>
              <a:t>19-03-2021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2071193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3D91B7-96E5-41AA-AA09-47E4104D76B9}"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2858924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3D91B7-96E5-41AA-AA09-47E4104D76B9}"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10704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3D91B7-96E5-41AA-AA09-47E4104D76B9}"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190208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3D91B7-96E5-41AA-AA09-47E4104D76B9}"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3869725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3D91B7-96E5-41AA-AA09-47E4104D76B9}"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159883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D91B7-96E5-41AA-AA09-47E4104D76B9}" type="datetimeFigureOut">
              <a:rPr lang="en-IN" smtClean="0"/>
              <a:t>19-03-2021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314350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3D91B7-96E5-41AA-AA09-47E4104D76B9}" type="datetimeFigureOut">
              <a:rPr lang="en-IN" smtClean="0"/>
              <a:t>19-03-2021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361669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3D91B7-96E5-41AA-AA09-47E4104D76B9}" type="datetimeFigureOut">
              <a:rPr lang="en-IN" smtClean="0"/>
              <a:t>19-03-2021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235856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3D91B7-96E5-41AA-AA09-47E4104D76B9}"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69493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583D91B7-96E5-41AA-AA09-47E4104D76B9}" type="datetimeFigureOut">
              <a:rPr lang="en-IN" smtClean="0"/>
              <a:t>19-03-2021</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E67EF13E-4175-4831-9410-BF0A13C667B0}" type="slidenum">
              <a:rPr lang="en-IN" smtClean="0"/>
              <a:t>‹#›</a:t>
            </a:fld>
            <a:endParaRPr lang="en-IN"/>
          </a:p>
        </p:txBody>
      </p:sp>
    </p:spTree>
    <p:extLst>
      <p:ext uri="{BB962C8B-B14F-4D97-AF65-F5344CB8AC3E}">
        <p14:creationId xmlns:p14="http://schemas.microsoft.com/office/powerpoint/2010/main" val="27979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583D91B7-96E5-41AA-AA09-47E4104D76B9}" type="datetimeFigureOut">
              <a:rPr lang="en-IN" smtClean="0"/>
              <a:t>19-03-2021</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E67EF13E-4175-4831-9410-BF0A13C667B0}" type="slidenum">
              <a:rPr lang="en-IN" smtClean="0"/>
              <a:t>‹#›</a:t>
            </a:fld>
            <a:endParaRPr lang="en-IN"/>
          </a:p>
        </p:txBody>
      </p:sp>
    </p:spTree>
    <p:extLst>
      <p:ext uri="{BB962C8B-B14F-4D97-AF65-F5344CB8AC3E}">
        <p14:creationId xmlns:p14="http://schemas.microsoft.com/office/powerpoint/2010/main" val="32355128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BA2E-7C7E-4E04-8C8B-B5C1E706F37E}"/>
              </a:ext>
            </a:extLst>
          </p:cNvPr>
          <p:cNvSpPr>
            <a:spLocks noGrp="1"/>
          </p:cNvSpPr>
          <p:nvPr>
            <p:ph type="ctrTitle"/>
          </p:nvPr>
        </p:nvSpPr>
        <p:spPr/>
        <p:txBody>
          <a:bodyPr/>
          <a:lstStyle/>
          <a:p>
            <a:r>
              <a:rPr lang="en-IN" dirty="0"/>
              <a:t>DBMS MINI PROJECT</a:t>
            </a:r>
            <a:br>
              <a:rPr lang="en-IN" dirty="0"/>
            </a:br>
            <a:r>
              <a:rPr lang="en-IN" sz="3600" dirty="0"/>
              <a:t>RAILWAY DATABASE MANAGEMENT SYSTEM</a:t>
            </a:r>
            <a:br>
              <a:rPr lang="en-IN" sz="3600" dirty="0"/>
            </a:br>
            <a:r>
              <a:rPr lang="en-IN" sz="3600" dirty="0"/>
              <a:t>5</a:t>
            </a:r>
            <a:r>
              <a:rPr lang="en-IN" sz="3600" baseline="30000" dirty="0"/>
              <a:t>TH</a:t>
            </a:r>
            <a:r>
              <a:rPr lang="en-IN" sz="3600" dirty="0"/>
              <a:t> SEMESTER</a:t>
            </a:r>
            <a:r>
              <a:rPr lang="en-IN" sz="3600"/>
              <a:t>, ISE</a:t>
            </a:r>
            <a:br>
              <a:rPr lang="en-IN" sz="3600"/>
            </a:br>
            <a:r>
              <a:rPr lang="en-IN" sz="3600"/>
              <a:t>SAI VIDYA INSTITUTE OF TECHNOLOGY</a:t>
            </a:r>
            <a:endParaRPr lang="en-IN" sz="3600" dirty="0"/>
          </a:p>
        </p:txBody>
      </p:sp>
      <p:sp>
        <p:nvSpPr>
          <p:cNvPr id="3" name="Subtitle 2">
            <a:extLst>
              <a:ext uri="{FF2B5EF4-FFF2-40B4-BE49-F238E27FC236}">
                <a16:creationId xmlns:a16="http://schemas.microsoft.com/office/drawing/2014/main" id="{6DE12CCF-87D2-445B-A507-5AD9F4EE313B}"/>
              </a:ext>
            </a:extLst>
          </p:cNvPr>
          <p:cNvSpPr>
            <a:spLocks noGrp="1"/>
          </p:cNvSpPr>
          <p:nvPr>
            <p:ph type="subTitle" idx="1"/>
          </p:nvPr>
        </p:nvSpPr>
        <p:spPr>
          <a:xfrm>
            <a:off x="276601" y="5137972"/>
            <a:ext cx="3390524" cy="1548578"/>
          </a:xfrm>
        </p:spPr>
        <p:txBody>
          <a:bodyPr>
            <a:normAutofit fontScale="92500" lnSpcReduction="10000"/>
          </a:bodyPr>
          <a:lstStyle/>
          <a:p>
            <a:r>
              <a:rPr lang="en-IN" dirty="0"/>
              <a:t>DONE BY:</a:t>
            </a:r>
          </a:p>
          <a:p>
            <a:r>
              <a:rPr lang="en-IN" dirty="0"/>
              <a:t>JYOTSNA B (1VA18IS010)</a:t>
            </a:r>
          </a:p>
          <a:p>
            <a:r>
              <a:rPr lang="en-IN" dirty="0"/>
              <a:t>POOJA GUTTAL (1VA18IS023)</a:t>
            </a:r>
          </a:p>
          <a:p>
            <a:r>
              <a:rPr lang="en-IN" dirty="0"/>
              <a:t>SRIMA SHETTY (1VA18IS045)</a:t>
            </a:r>
          </a:p>
          <a:p>
            <a:endParaRPr lang="en-IN" dirty="0"/>
          </a:p>
        </p:txBody>
      </p:sp>
      <p:sp>
        <p:nvSpPr>
          <p:cNvPr id="6" name="Rectangle 1">
            <a:extLst>
              <a:ext uri="{FF2B5EF4-FFF2-40B4-BE49-F238E27FC236}">
                <a16:creationId xmlns:a16="http://schemas.microsoft.com/office/drawing/2014/main" id="{37429A49-A441-425D-B0E7-2F1B17CA8A47}"/>
              </a:ext>
            </a:extLst>
          </p:cNvPr>
          <p:cNvSpPr>
            <a:spLocks noChangeArrowheads="1"/>
          </p:cNvSpPr>
          <p:nvPr/>
        </p:nvSpPr>
        <p:spPr bwMode="auto">
          <a:xfrm>
            <a:off x="3400425" y="35829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76834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CA35-82A1-4FF3-AC7C-65D5450720CC}"/>
              </a:ext>
            </a:extLst>
          </p:cNvPr>
          <p:cNvSpPr>
            <a:spLocks noGrp="1"/>
          </p:cNvSpPr>
          <p:nvPr>
            <p:ph type="title"/>
          </p:nvPr>
        </p:nvSpPr>
        <p:spPr/>
        <p:txBody>
          <a:bodyPr/>
          <a:lstStyle/>
          <a:p>
            <a:r>
              <a:rPr lang="en-IN" dirty="0"/>
              <a:t>USER NAVIGATION</a:t>
            </a:r>
          </a:p>
        </p:txBody>
      </p:sp>
      <p:pic>
        <p:nvPicPr>
          <p:cNvPr id="4" name="Picture 3">
            <a:extLst>
              <a:ext uri="{FF2B5EF4-FFF2-40B4-BE49-F238E27FC236}">
                <a16:creationId xmlns:a16="http://schemas.microsoft.com/office/drawing/2014/main" id="{DDBDF9D8-744B-488B-ABCA-496985516B74}"/>
              </a:ext>
            </a:extLst>
          </p:cNvPr>
          <p:cNvPicPr>
            <a:picLocks noChangeAspect="1"/>
          </p:cNvPicPr>
          <p:nvPr/>
        </p:nvPicPr>
        <p:blipFill rotWithShape="1">
          <a:blip r:embed="rId2">
            <a:extLst>
              <a:ext uri="{28A0092B-C50C-407E-A947-70E740481C1C}">
                <a14:useLocalDpi xmlns:a14="http://schemas.microsoft.com/office/drawing/2010/main" val="0"/>
              </a:ext>
            </a:extLst>
          </a:blip>
          <a:srcRect t="9105" b="6292"/>
          <a:stretch/>
        </p:blipFill>
        <p:spPr>
          <a:xfrm>
            <a:off x="1257488" y="2209800"/>
            <a:ext cx="9677024" cy="4524374"/>
          </a:xfrm>
          <a:prstGeom prst="rect">
            <a:avLst/>
          </a:prstGeom>
        </p:spPr>
      </p:pic>
    </p:spTree>
    <p:extLst>
      <p:ext uri="{BB962C8B-B14F-4D97-AF65-F5344CB8AC3E}">
        <p14:creationId xmlns:p14="http://schemas.microsoft.com/office/powerpoint/2010/main" val="335436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CA35-82A1-4FF3-AC7C-65D5450720CC}"/>
              </a:ext>
            </a:extLst>
          </p:cNvPr>
          <p:cNvSpPr>
            <a:spLocks noGrp="1"/>
          </p:cNvSpPr>
          <p:nvPr>
            <p:ph type="title"/>
          </p:nvPr>
        </p:nvSpPr>
        <p:spPr/>
        <p:txBody>
          <a:bodyPr/>
          <a:lstStyle/>
          <a:p>
            <a:r>
              <a:rPr lang="en-IN" dirty="0"/>
              <a:t>TRAINS DISPLAY</a:t>
            </a:r>
          </a:p>
        </p:txBody>
      </p:sp>
      <p:pic>
        <p:nvPicPr>
          <p:cNvPr id="5" name="Picture 4">
            <a:extLst>
              <a:ext uri="{FF2B5EF4-FFF2-40B4-BE49-F238E27FC236}">
                <a16:creationId xmlns:a16="http://schemas.microsoft.com/office/drawing/2014/main" id="{13C90831-C860-436D-9B5C-F1A88313AAC8}"/>
              </a:ext>
            </a:extLst>
          </p:cNvPr>
          <p:cNvPicPr>
            <a:picLocks noChangeAspect="1"/>
          </p:cNvPicPr>
          <p:nvPr/>
        </p:nvPicPr>
        <p:blipFill rotWithShape="1">
          <a:blip r:embed="rId2">
            <a:extLst>
              <a:ext uri="{28A0092B-C50C-407E-A947-70E740481C1C}">
                <a14:useLocalDpi xmlns:a14="http://schemas.microsoft.com/office/drawing/2010/main" val="0"/>
              </a:ext>
            </a:extLst>
          </a:blip>
          <a:srcRect l="781" t="11111" r="1327" b="7916"/>
          <a:stretch/>
        </p:blipFill>
        <p:spPr>
          <a:xfrm>
            <a:off x="1085850" y="2228849"/>
            <a:ext cx="10363200" cy="4543425"/>
          </a:xfrm>
          <a:prstGeom prst="rect">
            <a:avLst/>
          </a:prstGeom>
        </p:spPr>
      </p:pic>
    </p:spTree>
    <p:extLst>
      <p:ext uri="{BB962C8B-B14F-4D97-AF65-F5344CB8AC3E}">
        <p14:creationId xmlns:p14="http://schemas.microsoft.com/office/powerpoint/2010/main" val="235260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CA35-82A1-4FF3-AC7C-65D5450720CC}"/>
              </a:ext>
            </a:extLst>
          </p:cNvPr>
          <p:cNvSpPr>
            <a:spLocks noGrp="1"/>
          </p:cNvSpPr>
          <p:nvPr>
            <p:ph type="title"/>
          </p:nvPr>
        </p:nvSpPr>
        <p:spPr/>
        <p:txBody>
          <a:bodyPr/>
          <a:lstStyle/>
          <a:p>
            <a:r>
              <a:rPr lang="en-IN" dirty="0"/>
              <a:t>TRAIN BOOKING</a:t>
            </a:r>
          </a:p>
        </p:txBody>
      </p:sp>
      <p:pic>
        <p:nvPicPr>
          <p:cNvPr id="3" name="Picture 2">
            <a:extLst>
              <a:ext uri="{FF2B5EF4-FFF2-40B4-BE49-F238E27FC236}">
                <a16:creationId xmlns:a16="http://schemas.microsoft.com/office/drawing/2014/main" id="{E328C517-9EFE-4ECE-984D-86D79F2B2896}"/>
              </a:ext>
            </a:extLst>
          </p:cNvPr>
          <p:cNvPicPr>
            <a:picLocks noChangeAspect="1"/>
          </p:cNvPicPr>
          <p:nvPr/>
        </p:nvPicPr>
        <p:blipFill rotWithShape="1">
          <a:blip r:embed="rId2">
            <a:extLst>
              <a:ext uri="{28A0092B-C50C-407E-A947-70E740481C1C}">
                <a14:useLocalDpi xmlns:a14="http://schemas.microsoft.com/office/drawing/2010/main" val="0"/>
              </a:ext>
            </a:extLst>
          </a:blip>
          <a:srcRect t="10244" r="1610" b="5769"/>
          <a:stretch/>
        </p:blipFill>
        <p:spPr>
          <a:xfrm>
            <a:off x="1085851" y="2238375"/>
            <a:ext cx="9744074" cy="4533899"/>
          </a:xfrm>
          <a:prstGeom prst="rect">
            <a:avLst/>
          </a:prstGeom>
        </p:spPr>
      </p:pic>
    </p:spTree>
    <p:extLst>
      <p:ext uri="{BB962C8B-B14F-4D97-AF65-F5344CB8AC3E}">
        <p14:creationId xmlns:p14="http://schemas.microsoft.com/office/powerpoint/2010/main" val="369310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CA35-82A1-4FF3-AC7C-65D5450720CC}"/>
              </a:ext>
            </a:extLst>
          </p:cNvPr>
          <p:cNvSpPr>
            <a:spLocks noGrp="1"/>
          </p:cNvSpPr>
          <p:nvPr>
            <p:ph type="title"/>
          </p:nvPr>
        </p:nvSpPr>
        <p:spPr/>
        <p:txBody>
          <a:bodyPr/>
          <a:lstStyle/>
          <a:p>
            <a:r>
              <a:rPr lang="en-IN" dirty="0"/>
              <a:t>TICKET VIEW</a:t>
            </a:r>
          </a:p>
        </p:txBody>
      </p:sp>
      <p:pic>
        <p:nvPicPr>
          <p:cNvPr id="3" name="Picture 2">
            <a:extLst>
              <a:ext uri="{FF2B5EF4-FFF2-40B4-BE49-F238E27FC236}">
                <a16:creationId xmlns:a16="http://schemas.microsoft.com/office/drawing/2014/main" id="{A906CF04-5500-4F22-BC03-BD54E3011D52}"/>
              </a:ext>
            </a:extLst>
          </p:cNvPr>
          <p:cNvPicPr>
            <a:picLocks noChangeAspect="1"/>
          </p:cNvPicPr>
          <p:nvPr/>
        </p:nvPicPr>
        <p:blipFill rotWithShape="1">
          <a:blip r:embed="rId2">
            <a:extLst>
              <a:ext uri="{28A0092B-C50C-407E-A947-70E740481C1C}">
                <a14:useLocalDpi xmlns:a14="http://schemas.microsoft.com/office/drawing/2010/main" val="0"/>
              </a:ext>
            </a:extLst>
          </a:blip>
          <a:srcRect t="9796" b="8111"/>
          <a:stretch/>
        </p:blipFill>
        <p:spPr>
          <a:xfrm>
            <a:off x="1199802" y="2276475"/>
            <a:ext cx="9792393" cy="4438650"/>
          </a:xfrm>
          <a:prstGeom prst="rect">
            <a:avLst/>
          </a:prstGeom>
        </p:spPr>
      </p:pic>
    </p:spTree>
    <p:extLst>
      <p:ext uri="{BB962C8B-B14F-4D97-AF65-F5344CB8AC3E}">
        <p14:creationId xmlns:p14="http://schemas.microsoft.com/office/powerpoint/2010/main" val="106838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CA35-82A1-4FF3-AC7C-65D5450720CC}"/>
              </a:ext>
            </a:extLst>
          </p:cNvPr>
          <p:cNvSpPr>
            <a:spLocks noGrp="1"/>
          </p:cNvSpPr>
          <p:nvPr>
            <p:ph type="title"/>
          </p:nvPr>
        </p:nvSpPr>
        <p:spPr/>
        <p:txBody>
          <a:bodyPr/>
          <a:lstStyle/>
          <a:p>
            <a:r>
              <a:rPr lang="en-IN" dirty="0"/>
              <a:t>CANCEL TICKET</a:t>
            </a:r>
          </a:p>
        </p:txBody>
      </p:sp>
      <p:pic>
        <p:nvPicPr>
          <p:cNvPr id="3" name="Picture 2">
            <a:extLst>
              <a:ext uri="{FF2B5EF4-FFF2-40B4-BE49-F238E27FC236}">
                <a16:creationId xmlns:a16="http://schemas.microsoft.com/office/drawing/2014/main" id="{BD5E2469-17D7-42CE-9E89-386C77C106C6}"/>
              </a:ext>
            </a:extLst>
          </p:cNvPr>
          <p:cNvPicPr>
            <a:picLocks noChangeAspect="1"/>
          </p:cNvPicPr>
          <p:nvPr/>
        </p:nvPicPr>
        <p:blipFill rotWithShape="1">
          <a:blip r:embed="rId2">
            <a:extLst>
              <a:ext uri="{28A0092B-C50C-407E-A947-70E740481C1C}">
                <a14:useLocalDpi xmlns:a14="http://schemas.microsoft.com/office/drawing/2010/main" val="0"/>
              </a:ext>
            </a:extLst>
          </a:blip>
          <a:srcRect l="1" t="11393" r="808" b="6106"/>
          <a:stretch/>
        </p:blipFill>
        <p:spPr>
          <a:xfrm>
            <a:off x="1400175" y="2219325"/>
            <a:ext cx="9525000" cy="4476750"/>
          </a:xfrm>
          <a:prstGeom prst="rect">
            <a:avLst/>
          </a:prstGeom>
        </p:spPr>
      </p:pic>
    </p:spTree>
    <p:extLst>
      <p:ext uri="{BB962C8B-B14F-4D97-AF65-F5344CB8AC3E}">
        <p14:creationId xmlns:p14="http://schemas.microsoft.com/office/powerpoint/2010/main" val="413348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CA35-82A1-4FF3-AC7C-65D5450720CC}"/>
              </a:ext>
            </a:extLst>
          </p:cNvPr>
          <p:cNvSpPr>
            <a:spLocks noGrp="1"/>
          </p:cNvSpPr>
          <p:nvPr>
            <p:ph type="title"/>
          </p:nvPr>
        </p:nvSpPr>
        <p:spPr/>
        <p:txBody>
          <a:bodyPr/>
          <a:lstStyle/>
          <a:p>
            <a:r>
              <a:rPr lang="en-IN" dirty="0"/>
              <a:t>ADMIN LOGIN</a:t>
            </a:r>
          </a:p>
        </p:txBody>
      </p:sp>
      <p:pic>
        <p:nvPicPr>
          <p:cNvPr id="3" name="Picture 2">
            <a:extLst>
              <a:ext uri="{FF2B5EF4-FFF2-40B4-BE49-F238E27FC236}">
                <a16:creationId xmlns:a16="http://schemas.microsoft.com/office/drawing/2014/main" id="{A7CD0AE2-3504-47AB-B733-A958591E731E}"/>
              </a:ext>
            </a:extLst>
          </p:cNvPr>
          <p:cNvPicPr>
            <a:picLocks noChangeAspect="1"/>
          </p:cNvPicPr>
          <p:nvPr/>
        </p:nvPicPr>
        <p:blipFill rotWithShape="1">
          <a:blip r:embed="rId2">
            <a:extLst>
              <a:ext uri="{28A0092B-C50C-407E-A947-70E740481C1C}">
                <a14:useLocalDpi xmlns:a14="http://schemas.microsoft.com/office/drawing/2010/main" val="0"/>
              </a:ext>
            </a:extLst>
          </a:blip>
          <a:srcRect t="10921" b="6349"/>
          <a:stretch/>
        </p:blipFill>
        <p:spPr>
          <a:xfrm>
            <a:off x="1082914" y="2219325"/>
            <a:ext cx="9804278" cy="4533900"/>
          </a:xfrm>
          <a:prstGeom prst="rect">
            <a:avLst/>
          </a:prstGeom>
        </p:spPr>
      </p:pic>
    </p:spTree>
    <p:extLst>
      <p:ext uri="{BB962C8B-B14F-4D97-AF65-F5344CB8AC3E}">
        <p14:creationId xmlns:p14="http://schemas.microsoft.com/office/powerpoint/2010/main" val="3835940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BB81-1AB0-453E-9527-F325C95F228E}"/>
              </a:ext>
            </a:extLst>
          </p:cNvPr>
          <p:cNvSpPr>
            <a:spLocks noGrp="1"/>
          </p:cNvSpPr>
          <p:nvPr>
            <p:ph type="title"/>
          </p:nvPr>
        </p:nvSpPr>
        <p:spPr/>
        <p:txBody>
          <a:bodyPr/>
          <a:lstStyle/>
          <a:p>
            <a:r>
              <a:rPr lang="en-IN" dirty="0"/>
              <a:t>ADMIN NAV</a:t>
            </a:r>
          </a:p>
        </p:txBody>
      </p:sp>
      <p:pic>
        <p:nvPicPr>
          <p:cNvPr id="3" name="Picture 2">
            <a:extLst>
              <a:ext uri="{FF2B5EF4-FFF2-40B4-BE49-F238E27FC236}">
                <a16:creationId xmlns:a16="http://schemas.microsoft.com/office/drawing/2014/main" id="{BC18F583-0925-4523-A46B-2B27DE4AC004}"/>
              </a:ext>
            </a:extLst>
          </p:cNvPr>
          <p:cNvPicPr>
            <a:picLocks noChangeAspect="1"/>
          </p:cNvPicPr>
          <p:nvPr/>
        </p:nvPicPr>
        <p:blipFill rotWithShape="1">
          <a:blip r:embed="rId2">
            <a:extLst>
              <a:ext uri="{28A0092B-C50C-407E-A947-70E740481C1C}">
                <a14:useLocalDpi xmlns:a14="http://schemas.microsoft.com/office/drawing/2010/main" val="0"/>
              </a:ext>
            </a:extLst>
          </a:blip>
          <a:srcRect t="9909" b="6622"/>
          <a:stretch/>
        </p:blipFill>
        <p:spPr>
          <a:xfrm>
            <a:off x="1228725" y="2266950"/>
            <a:ext cx="9705975" cy="4419599"/>
          </a:xfrm>
          <a:prstGeom prst="rect">
            <a:avLst/>
          </a:prstGeom>
        </p:spPr>
      </p:pic>
    </p:spTree>
    <p:extLst>
      <p:ext uri="{BB962C8B-B14F-4D97-AF65-F5344CB8AC3E}">
        <p14:creationId xmlns:p14="http://schemas.microsoft.com/office/powerpoint/2010/main" val="1034942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CA35-82A1-4FF3-AC7C-65D5450720CC}"/>
              </a:ext>
            </a:extLst>
          </p:cNvPr>
          <p:cNvSpPr>
            <a:spLocks noGrp="1"/>
          </p:cNvSpPr>
          <p:nvPr>
            <p:ph type="title"/>
          </p:nvPr>
        </p:nvSpPr>
        <p:spPr/>
        <p:txBody>
          <a:bodyPr/>
          <a:lstStyle/>
          <a:p>
            <a:r>
              <a:rPr lang="en-IN" dirty="0"/>
              <a:t>ADMINTRAINS</a:t>
            </a:r>
          </a:p>
        </p:txBody>
      </p:sp>
      <p:pic>
        <p:nvPicPr>
          <p:cNvPr id="4" name="Picture 3">
            <a:extLst>
              <a:ext uri="{FF2B5EF4-FFF2-40B4-BE49-F238E27FC236}">
                <a16:creationId xmlns:a16="http://schemas.microsoft.com/office/drawing/2014/main" id="{6982F093-1AB0-4AB0-8F32-6A949231C5D3}"/>
              </a:ext>
            </a:extLst>
          </p:cNvPr>
          <p:cNvPicPr>
            <a:picLocks noChangeAspect="1"/>
          </p:cNvPicPr>
          <p:nvPr/>
        </p:nvPicPr>
        <p:blipFill rotWithShape="1">
          <a:blip r:embed="rId2">
            <a:extLst>
              <a:ext uri="{28A0092B-C50C-407E-A947-70E740481C1C}">
                <a14:useLocalDpi xmlns:a14="http://schemas.microsoft.com/office/drawing/2010/main" val="0"/>
              </a:ext>
            </a:extLst>
          </a:blip>
          <a:srcRect l="1484" t="12361" r="1406" b="7639"/>
          <a:stretch/>
        </p:blipFill>
        <p:spPr>
          <a:xfrm>
            <a:off x="980698" y="2152649"/>
            <a:ext cx="10401300" cy="4619625"/>
          </a:xfrm>
          <a:prstGeom prst="rect">
            <a:avLst/>
          </a:prstGeom>
        </p:spPr>
      </p:pic>
    </p:spTree>
    <p:extLst>
      <p:ext uri="{BB962C8B-B14F-4D97-AF65-F5344CB8AC3E}">
        <p14:creationId xmlns:p14="http://schemas.microsoft.com/office/powerpoint/2010/main" val="381793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C072-4F00-4318-BA01-24211420E370}"/>
              </a:ext>
            </a:extLst>
          </p:cNvPr>
          <p:cNvSpPr>
            <a:spLocks noGrp="1"/>
          </p:cNvSpPr>
          <p:nvPr>
            <p:ph type="title"/>
          </p:nvPr>
        </p:nvSpPr>
        <p:spPr/>
        <p:txBody>
          <a:bodyPr/>
          <a:lstStyle/>
          <a:p>
            <a:r>
              <a:rPr lang="en-IN" dirty="0"/>
              <a:t>ADMINADD</a:t>
            </a:r>
          </a:p>
        </p:txBody>
      </p:sp>
      <p:pic>
        <p:nvPicPr>
          <p:cNvPr id="5" name="Picture 4">
            <a:extLst>
              <a:ext uri="{FF2B5EF4-FFF2-40B4-BE49-F238E27FC236}">
                <a16:creationId xmlns:a16="http://schemas.microsoft.com/office/drawing/2014/main" id="{39C59B40-C60D-40F9-AACF-EEC84C242C5F}"/>
              </a:ext>
            </a:extLst>
          </p:cNvPr>
          <p:cNvPicPr>
            <a:picLocks noChangeAspect="1"/>
          </p:cNvPicPr>
          <p:nvPr/>
        </p:nvPicPr>
        <p:blipFill rotWithShape="1">
          <a:blip r:embed="rId2">
            <a:extLst>
              <a:ext uri="{28A0092B-C50C-407E-A947-70E740481C1C}">
                <a14:useLocalDpi xmlns:a14="http://schemas.microsoft.com/office/drawing/2010/main" val="0"/>
              </a:ext>
            </a:extLst>
          </a:blip>
          <a:srcRect t="10278" b="6521"/>
          <a:stretch/>
        </p:blipFill>
        <p:spPr>
          <a:xfrm>
            <a:off x="1219200" y="2228850"/>
            <a:ext cx="9858376" cy="4420087"/>
          </a:xfrm>
          <a:prstGeom prst="rect">
            <a:avLst/>
          </a:prstGeom>
        </p:spPr>
      </p:pic>
    </p:spTree>
    <p:extLst>
      <p:ext uri="{BB962C8B-B14F-4D97-AF65-F5344CB8AC3E}">
        <p14:creationId xmlns:p14="http://schemas.microsoft.com/office/powerpoint/2010/main" val="2240446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3B43-E35F-486D-AFA4-39688209C372}"/>
              </a:ext>
            </a:extLst>
          </p:cNvPr>
          <p:cNvSpPr>
            <a:spLocks noGrp="1"/>
          </p:cNvSpPr>
          <p:nvPr>
            <p:ph type="title"/>
          </p:nvPr>
        </p:nvSpPr>
        <p:spPr/>
        <p:txBody>
          <a:bodyPr/>
          <a:lstStyle/>
          <a:p>
            <a:r>
              <a:rPr lang="en-IN" dirty="0"/>
              <a:t>ADMINEDIT</a:t>
            </a:r>
          </a:p>
        </p:txBody>
      </p:sp>
      <p:pic>
        <p:nvPicPr>
          <p:cNvPr id="5" name="Picture 4">
            <a:extLst>
              <a:ext uri="{FF2B5EF4-FFF2-40B4-BE49-F238E27FC236}">
                <a16:creationId xmlns:a16="http://schemas.microsoft.com/office/drawing/2014/main" id="{63FD1196-A9C4-41D5-9951-11EE43E347BB}"/>
              </a:ext>
            </a:extLst>
          </p:cNvPr>
          <p:cNvPicPr>
            <a:picLocks noChangeAspect="1"/>
          </p:cNvPicPr>
          <p:nvPr/>
        </p:nvPicPr>
        <p:blipFill rotWithShape="1">
          <a:blip r:embed="rId2">
            <a:extLst>
              <a:ext uri="{28A0092B-C50C-407E-A947-70E740481C1C}">
                <a14:useLocalDpi xmlns:a14="http://schemas.microsoft.com/office/drawing/2010/main" val="0"/>
              </a:ext>
            </a:extLst>
          </a:blip>
          <a:srcRect t="10000" b="6521"/>
          <a:stretch/>
        </p:blipFill>
        <p:spPr>
          <a:xfrm>
            <a:off x="1038225" y="2209799"/>
            <a:ext cx="10115550" cy="4524863"/>
          </a:xfrm>
          <a:prstGeom prst="rect">
            <a:avLst/>
          </a:prstGeom>
        </p:spPr>
      </p:pic>
    </p:spTree>
    <p:extLst>
      <p:ext uri="{BB962C8B-B14F-4D97-AF65-F5344CB8AC3E}">
        <p14:creationId xmlns:p14="http://schemas.microsoft.com/office/powerpoint/2010/main" val="399454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8361-B011-499F-8E1E-9DDD96D08DF2}"/>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76736E97-10A2-4032-8066-128514C4CE1D}"/>
              </a:ext>
            </a:extLst>
          </p:cNvPr>
          <p:cNvSpPr>
            <a:spLocks noGrp="1"/>
          </p:cNvSpPr>
          <p:nvPr>
            <p:ph idx="1"/>
          </p:nvPr>
        </p:nvSpPr>
        <p:spPr>
          <a:xfrm>
            <a:off x="466724" y="2447926"/>
            <a:ext cx="11182351" cy="4133850"/>
          </a:xfrm>
        </p:spPr>
        <p:txBody>
          <a:bodyPr>
            <a:normAutofit/>
          </a:bodyPr>
          <a:lstStyle/>
          <a:p>
            <a:r>
              <a:rPr lang="en-US" sz="2400" dirty="0">
                <a:effectLst/>
                <a:latin typeface="Times New Roman" panose="02020603050405020304" pitchFamily="18" charset="0"/>
                <a:ea typeface="Times New Roman" panose="02020603050405020304" pitchFamily="18" charset="0"/>
              </a:rPr>
              <a:t>RAILWAY DATABASE MANAGEMENT SYSTEM, the purpose of this management system is to </a:t>
            </a:r>
            <a:r>
              <a:rPr lang="en-US" sz="2400" spc="-15" dirty="0">
                <a:effectLst/>
                <a:latin typeface="Times New Roman" panose="02020603050405020304" pitchFamily="18" charset="0"/>
                <a:ea typeface="Times New Roman" panose="02020603050405020304" pitchFamily="18" charset="0"/>
              </a:rPr>
              <a:t>assist </a:t>
            </a:r>
            <a:r>
              <a:rPr lang="en-US" sz="2400" dirty="0">
                <a:effectLst/>
                <a:latin typeface="Times New Roman" panose="02020603050405020304" pitchFamily="18" charset="0"/>
                <a:ea typeface="Times New Roman" panose="02020603050405020304" pitchFamily="18" charset="0"/>
              </a:rPr>
              <a:t>any</a:t>
            </a:r>
            <a:r>
              <a:rPr lang="en-US" sz="2400" spc="-2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railway business with ease of access information about their bookings when required without </a:t>
            </a:r>
            <a:r>
              <a:rPr lang="en-US" sz="2400" spc="-15" dirty="0">
                <a:effectLst/>
                <a:latin typeface="Times New Roman" panose="02020603050405020304" pitchFamily="18" charset="0"/>
                <a:ea typeface="Times New Roman" panose="02020603050405020304" pitchFamily="18" charset="0"/>
              </a:rPr>
              <a:t>going </a:t>
            </a:r>
            <a:r>
              <a:rPr lang="en-US" sz="2400" dirty="0">
                <a:effectLst/>
                <a:latin typeface="Times New Roman" panose="02020603050405020304" pitchFamily="18" charset="0"/>
                <a:ea typeface="Times New Roman" panose="02020603050405020304" pitchFamily="18" charset="0"/>
              </a:rPr>
              <a:t>through the hassle of manual</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bookings. Railway Database Management System gives businesses an environment where they can easily check and update the latest information about their bookings. They can manage and automatically provide the user with ticket info via email. The Railway Database Management System is aimed to provide the relevant information about the tickets and bookings of a railway database and eliminate manual counters and bookings.</a:t>
            </a:r>
          </a:p>
        </p:txBody>
      </p:sp>
      <p:sp>
        <p:nvSpPr>
          <p:cNvPr id="5" name="Title 1">
            <a:extLst>
              <a:ext uri="{FF2B5EF4-FFF2-40B4-BE49-F238E27FC236}">
                <a16:creationId xmlns:a16="http://schemas.microsoft.com/office/drawing/2014/main" id="{6A242A0B-17F6-41A0-91A0-1A0DD69F93BA}"/>
              </a:ext>
            </a:extLst>
          </p:cNvPr>
          <p:cNvSpPr txBox="1">
            <a:spLocks/>
          </p:cNvSpPr>
          <p:nvPr/>
        </p:nvSpPr>
        <p:spPr>
          <a:xfrm>
            <a:off x="466724" y="380513"/>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t>ABSTRACT</a:t>
            </a:r>
            <a:endParaRPr lang="en-IN" dirty="0"/>
          </a:p>
        </p:txBody>
      </p:sp>
    </p:spTree>
    <p:extLst>
      <p:ext uri="{BB962C8B-B14F-4D97-AF65-F5344CB8AC3E}">
        <p14:creationId xmlns:p14="http://schemas.microsoft.com/office/powerpoint/2010/main" val="881158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4ABD-C9A4-4852-B598-F4B127551E4F}"/>
              </a:ext>
            </a:extLst>
          </p:cNvPr>
          <p:cNvSpPr>
            <a:spLocks noGrp="1"/>
          </p:cNvSpPr>
          <p:nvPr>
            <p:ph type="title"/>
          </p:nvPr>
        </p:nvSpPr>
        <p:spPr/>
        <p:txBody>
          <a:bodyPr/>
          <a:lstStyle/>
          <a:p>
            <a:r>
              <a:rPr lang="en-IN" dirty="0"/>
              <a:t>DELETE TRAIN</a:t>
            </a:r>
          </a:p>
        </p:txBody>
      </p:sp>
      <p:pic>
        <p:nvPicPr>
          <p:cNvPr id="5" name="Picture 4">
            <a:extLst>
              <a:ext uri="{FF2B5EF4-FFF2-40B4-BE49-F238E27FC236}">
                <a16:creationId xmlns:a16="http://schemas.microsoft.com/office/drawing/2014/main" id="{376D32D9-74B1-4E08-9CE5-9C264F7511B1}"/>
              </a:ext>
            </a:extLst>
          </p:cNvPr>
          <p:cNvPicPr>
            <a:picLocks noChangeAspect="1"/>
          </p:cNvPicPr>
          <p:nvPr/>
        </p:nvPicPr>
        <p:blipFill rotWithShape="1">
          <a:blip r:embed="rId2">
            <a:extLst>
              <a:ext uri="{28A0092B-C50C-407E-A947-70E740481C1C}">
                <a14:useLocalDpi xmlns:a14="http://schemas.microsoft.com/office/drawing/2010/main" val="0"/>
              </a:ext>
            </a:extLst>
          </a:blip>
          <a:srcRect t="11470" b="6520"/>
          <a:stretch/>
        </p:blipFill>
        <p:spPr>
          <a:xfrm>
            <a:off x="1052052" y="2208938"/>
            <a:ext cx="10087895" cy="4534762"/>
          </a:xfrm>
          <a:prstGeom prst="rect">
            <a:avLst/>
          </a:prstGeom>
        </p:spPr>
      </p:pic>
    </p:spTree>
    <p:extLst>
      <p:ext uri="{BB962C8B-B14F-4D97-AF65-F5344CB8AC3E}">
        <p14:creationId xmlns:p14="http://schemas.microsoft.com/office/powerpoint/2010/main" val="807174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2560-48DA-4955-B896-AC1E2BAC2C12}"/>
              </a:ext>
            </a:extLst>
          </p:cNvPr>
          <p:cNvSpPr>
            <a:spLocks noGrp="1"/>
          </p:cNvSpPr>
          <p:nvPr>
            <p:ph type="title"/>
          </p:nvPr>
        </p:nvSpPr>
        <p:spPr/>
        <p:txBody>
          <a:bodyPr/>
          <a:lstStyle/>
          <a:p>
            <a:r>
              <a:rPr lang="en-IN" dirty="0"/>
              <a:t>ADMIN BOOKING</a:t>
            </a:r>
          </a:p>
        </p:txBody>
      </p:sp>
      <p:pic>
        <p:nvPicPr>
          <p:cNvPr id="3" name="Picture 2">
            <a:extLst>
              <a:ext uri="{FF2B5EF4-FFF2-40B4-BE49-F238E27FC236}">
                <a16:creationId xmlns:a16="http://schemas.microsoft.com/office/drawing/2014/main" id="{5CC56EC6-F68A-4302-ACE3-7236126EBB70}"/>
              </a:ext>
            </a:extLst>
          </p:cNvPr>
          <p:cNvPicPr>
            <a:picLocks noChangeAspect="1"/>
          </p:cNvPicPr>
          <p:nvPr/>
        </p:nvPicPr>
        <p:blipFill rotWithShape="1">
          <a:blip r:embed="rId2">
            <a:extLst>
              <a:ext uri="{28A0092B-C50C-407E-A947-70E740481C1C}">
                <a14:useLocalDpi xmlns:a14="http://schemas.microsoft.com/office/drawing/2010/main" val="0"/>
              </a:ext>
            </a:extLst>
          </a:blip>
          <a:srcRect t="11654" b="8452"/>
          <a:stretch/>
        </p:blipFill>
        <p:spPr>
          <a:xfrm>
            <a:off x="1190625" y="2266950"/>
            <a:ext cx="9696450" cy="4438649"/>
          </a:xfrm>
          <a:prstGeom prst="rect">
            <a:avLst/>
          </a:prstGeom>
        </p:spPr>
      </p:pic>
    </p:spTree>
    <p:extLst>
      <p:ext uri="{BB962C8B-B14F-4D97-AF65-F5344CB8AC3E}">
        <p14:creationId xmlns:p14="http://schemas.microsoft.com/office/powerpoint/2010/main" val="325394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CA35-82A1-4FF3-AC7C-65D5450720CC}"/>
              </a:ext>
            </a:extLst>
          </p:cNvPr>
          <p:cNvSpPr>
            <a:spLocks noGrp="1"/>
          </p:cNvSpPr>
          <p:nvPr>
            <p:ph type="title"/>
          </p:nvPr>
        </p:nvSpPr>
        <p:spPr/>
        <p:txBody>
          <a:bodyPr/>
          <a:lstStyle/>
          <a:p>
            <a:r>
              <a:rPr lang="en-IN" dirty="0"/>
              <a:t>PASSENGER REGISTER</a:t>
            </a:r>
          </a:p>
        </p:txBody>
      </p:sp>
      <p:pic>
        <p:nvPicPr>
          <p:cNvPr id="3" name="Picture 2">
            <a:extLst>
              <a:ext uri="{FF2B5EF4-FFF2-40B4-BE49-F238E27FC236}">
                <a16:creationId xmlns:a16="http://schemas.microsoft.com/office/drawing/2014/main" id="{1EF36782-F9D3-41A1-87C5-2122A1CFB9B0}"/>
              </a:ext>
            </a:extLst>
          </p:cNvPr>
          <p:cNvPicPr>
            <a:picLocks noChangeAspect="1"/>
          </p:cNvPicPr>
          <p:nvPr/>
        </p:nvPicPr>
        <p:blipFill rotWithShape="1">
          <a:blip r:embed="rId2">
            <a:extLst>
              <a:ext uri="{28A0092B-C50C-407E-A947-70E740481C1C}">
                <a14:useLocalDpi xmlns:a14="http://schemas.microsoft.com/office/drawing/2010/main" val="0"/>
              </a:ext>
            </a:extLst>
          </a:blip>
          <a:srcRect t="10724" b="7021"/>
          <a:stretch/>
        </p:blipFill>
        <p:spPr>
          <a:xfrm>
            <a:off x="1266825" y="2247900"/>
            <a:ext cx="9544050" cy="4476750"/>
          </a:xfrm>
          <a:prstGeom prst="rect">
            <a:avLst/>
          </a:prstGeom>
        </p:spPr>
      </p:pic>
    </p:spTree>
    <p:extLst>
      <p:ext uri="{BB962C8B-B14F-4D97-AF65-F5344CB8AC3E}">
        <p14:creationId xmlns:p14="http://schemas.microsoft.com/office/powerpoint/2010/main" val="3439239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778F-A254-44E1-9FB1-42596A2565AB}"/>
              </a:ext>
            </a:extLst>
          </p:cNvPr>
          <p:cNvSpPr>
            <a:spLocks noGrp="1"/>
          </p:cNvSpPr>
          <p:nvPr>
            <p:ph type="title"/>
          </p:nvPr>
        </p:nvSpPr>
        <p:spPr/>
        <p:txBody>
          <a:bodyPr/>
          <a:lstStyle/>
          <a:p>
            <a:r>
              <a:rPr lang="en-IN" dirty="0"/>
              <a:t>DATABASE TABLES</a:t>
            </a:r>
          </a:p>
        </p:txBody>
      </p:sp>
      <p:sp>
        <p:nvSpPr>
          <p:cNvPr id="3" name="Content Placeholder 2">
            <a:extLst>
              <a:ext uri="{FF2B5EF4-FFF2-40B4-BE49-F238E27FC236}">
                <a16:creationId xmlns:a16="http://schemas.microsoft.com/office/drawing/2014/main" id="{33EC9257-8DB6-44AC-8C90-439D3CA70962}"/>
              </a:ext>
            </a:extLst>
          </p:cNvPr>
          <p:cNvSpPr>
            <a:spLocks noGrp="1"/>
          </p:cNvSpPr>
          <p:nvPr>
            <p:ph idx="1"/>
          </p:nvPr>
        </p:nvSpPr>
        <p:spPr/>
        <p:txBody>
          <a:bodyPr/>
          <a:lstStyle/>
          <a:p>
            <a:r>
              <a:rPr lang="en-IN" dirty="0"/>
              <a:t>LOGIN</a:t>
            </a:r>
          </a:p>
          <a:p>
            <a:r>
              <a:rPr lang="en-IN" dirty="0"/>
              <a:t>TRAIN_BOOKED</a:t>
            </a:r>
          </a:p>
          <a:p>
            <a:r>
              <a:rPr lang="en-IN" dirty="0"/>
              <a:t>ADMLOG</a:t>
            </a:r>
          </a:p>
          <a:p>
            <a:r>
              <a:rPr lang="en-IN" dirty="0"/>
              <a:t>TRAIN_DISPLAY</a:t>
            </a:r>
          </a:p>
          <a:p>
            <a:r>
              <a:rPr lang="en-IN" dirty="0"/>
              <a:t>LOGS</a:t>
            </a:r>
          </a:p>
          <a:p>
            <a:r>
              <a:rPr lang="en-IN" dirty="0"/>
              <a:t>PASSENGERS</a:t>
            </a:r>
          </a:p>
        </p:txBody>
      </p:sp>
    </p:spTree>
    <p:extLst>
      <p:ext uri="{BB962C8B-B14F-4D97-AF65-F5344CB8AC3E}">
        <p14:creationId xmlns:p14="http://schemas.microsoft.com/office/powerpoint/2010/main" val="316179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C5131-BC27-4161-9C09-33B338036BE8}"/>
              </a:ext>
            </a:extLst>
          </p:cNvPr>
          <p:cNvSpPr>
            <a:spLocks noGrp="1"/>
          </p:cNvSpPr>
          <p:nvPr>
            <p:ph type="title"/>
          </p:nvPr>
        </p:nvSpPr>
        <p:spPr/>
        <p:txBody>
          <a:bodyPr/>
          <a:lstStyle/>
          <a:p>
            <a:r>
              <a:rPr lang="en-IN" dirty="0"/>
              <a:t>TRIGGERS</a:t>
            </a:r>
          </a:p>
        </p:txBody>
      </p:sp>
      <p:pic>
        <p:nvPicPr>
          <p:cNvPr id="18" name="Picture 17">
            <a:extLst>
              <a:ext uri="{FF2B5EF4-FFF2-40B4-BE49-F238E27FC236}">
                <a16:creationId xmlns:a16="http://schemas.microsoft.com/office/drawing/2014/main" id="{3BB3B371-75D7-49BA-B703-424A3F595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2228850"/>
            <a:ext cx="9801225" cy="4629150"/>
          </a:xfrm>
          <a:prstGeom prst="rect">
            <a:avLst/>
          </a:prstGeom>
        </p:spPr>
      </p:pic>
    </p:spTree>
    <p:extLst>
      <p:ext uri="{BB962C8B-B14F-4D97-AF65-F5344CB8AC3E}">
        <p14:creationId xmlns:p14="http://schemas.microsoft.com/office/powerpoint/2010/main" val="2018213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6FF2-2553-430B-94F2-8A7E3698086D}"/>
              </a:ext>
            </a:extLst>
          </p:cNvPr>
          <p:cNvSpPr>
            <a:spLocks noGrp="1"/>
          </p:cNvSpPr>
          <p:nvPr>
            <p:ph type="title"/>
          </p:nvPr>
        </p:nvSpPr>
        <p:spPr/>
        <p:txBody>
          <a:bodyPr/>
          <a:lstStyle/>
          <a:p>
            <a:r>
              <a:rPr lang="en-IN" dirty="0"/>
              <a:t>PROCEDURES</a:t>
            </a:r>
          </a:p>
        </p:txBody>
      </p:sp>
      <p:pic>
        <p:nvPicPr>
          <p:cNvPr id="4" name="Picture 3">
            <a:extLst>
              <a:ext uri="{FF2B5EF4-FFF2-40B4-BE49-F238E27FC236}">
                <a16:creationId xmlns:a16="http://schemas.microsoft.com/office/drawing/2014/main" id="{EE2F477A-0CDA-4C6F-A5CC-CC92C01D3596}"/>
              </a:ext>
            </a:extLst>
          </p:cNvPr>
          <p:cNvPicPr>
            <a:picLocks noChangeAspect="1"/>
          </p:cNvPicPr>
          <p:nvPr/>
        </p:nvPicPr>
        <p:blipFill rotWithShape="1">
          <a:blip r:embed="rId2">
            <a:extLst>
              <a:ext uri="{28A0092B-C50C-407E-A947-70E740481C1C}">
                <a14:useLocalDpi xmlns:a14="http://schemas.microsoft.com/office/drawing/2010/main" val="0"/>
              </a:ext>
            </a:extLst>
          </a:blip>
          <a:srcRect t="9072" b="6598"/>
          <a:stretch/>
        </p:blipFill>
        <p:spPr>
          <a:xfrm>
            <a:off x="1009650" y="2266950"/>
            <a:ext cx="10372348" cy="4333875"/>
          </a:xfrm>
          <a:prstGeom prst="rect">
            <a:avLst/>
          </a:prstGeom>
        </p:spPr>
      </p:pic>
    </p:spTree>
    <p:extLst>
      <p:ext uri="{BB962C8B-B14F-4D97-AF65-F5344CB8AC3E}">
        <p14:creationId xmlns:p14="http://schemas.microsoft.com/office/powerpoint/2010/main" val="215919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E0B6-D3D9-431C-A93E-46B1CA659C9A}"/>
              </a:ext>
            </a:extLst>
          </p:cNvPr>
          <p:cNvSpPr>
            <a:spLocks noGrp="1"/>
          </p:cNvSpPr>
          <p:nvPr>
            <p:ph type="title"/>
          </p:nvPr>
        </p:nvSpPr>
        <p:spPr/>
        <p:txBody>
          <a:bodyPr/>
          <a:lstStyle/>
          <a:p>
            <a:r>
              <a:rPr lang="en-IN" dirty="0" err="1"/>
              <a:t>train_booked</a:t>
            </a:r>
            <a:endParaRPr lang="en-IN" dirty="0"/>
          </a:p>
        </p:txBody>
      </p:sp>
      <p:pic>
        <p:nvPicPr>
          <p:cNvPr id="3" name="Picture 2">
            <a:extLst>
              <a:ext uri="{FF2B5EF4-FFF2-40B4-BE49-F238E27FC236}">
                <a16:creationId xmlns:a16="http://schemas.microsoft.com/office/drawing/2014/main" id="{9F88A3AC-D30F-4008-B974-A9210FF8B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536" y="2228850"/>
            <a:ext cx="9548925" cy="4629150"/>
          </a:xfrm>
          <a:prstGeom prst="rect">
            <a:avLst/>
          </a:prstGeom>
        </p:spPr>
      </p:pic>
    </p:spTree>
    <p:extLst>
      <p:ext uri="{BB962C8B-B14F-4D97-AF65-F5344CB8AC3E}">
        <p14:creationId xmlns:p14="http://schemas.microsoft.com/office/powerpoint/2010/main" val="203179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D1DC-DCB1-4B10-969B-65704AC7A05D}"/>
              </a:ext>
            </a:extLst>
          </p:cNvPr>
          <p:cNvSpPr>
            <a:spLocks noGrp="1"/>
          </p:cNvSpPr>
          <p:nvPr>
            <p:ph type="title"/>
          </p:nvPr>
        </p:nvSpPr>
        <p:spPr/>
        <p:txBody>
          <a:bodyPr/>
          <a:lstStyle/>
          <a:p>
            <a:r>
              <a:rPr lang="en-IN" dirty="0"/>
              <a:t>login</a:t>
            </a:r>
          </a:p>
        </p:txBody>
      </p:sp>
      <p:pic>
        <p:nvPicPr>
          <p:cNvPr id="3" name="Picture 2">
            <a:extLst>
              <a:ext uri="{FF2B5EF4-FFF2-40B4-BE49-F238E27FC236}">
                <a16:creationId xmlns:a16="http://schemas.microsoft.com/office/drawing/2014/main" id="{4F30BA2F-CAC1-4D64-9405-DC5A07094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49" y="2209800"/>
            <a:ext cx="9715500" cy="4648200"/>
          </a:xfrm>
          <a:prstGeom prst="rect">
            <a:avLst/>
          </a:prstGeom>
        </p:spPr>
      </p:pic>
    </p:spTree>
    <p:extLst>
      <p:ext uri="{BB962C8B-B14F-4D97-AF65-F5344CB8AC3E}">
        <p14:creationId xmlns:p14="http://schemas.microsoft.com/office/powerpoint/2010/main" val="155503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EFF2-2A8C-42A8-9908-10E61A59DC9D}"/>
              </a:ext>
            </a:extLst>
          </p:cNvPr>
          <p:cNvSpPr>
            <a:spLocks noGrp="1"/>
          </p:cNvSpPr>
          <p:nvPr>
            <p:ph type="title"/>
          </p:nvPr>
        </p:nvSpPr>
        <p:spPr/>
        <p:txBody>
          <a:bodyPr/>
          <a:lstStyle/>
          <a:p>
            <a:r>
              <a:rPr lang="en-IN" dirty="0" err="1"/>
              <a:t>admlog</a:t>
            </a:r>
            <a:endParaRPr lang="en-IN" dirty="0"/>
          </a:p>
        </p:txBody>
      </p:sp>
      <p:pic>
        <p:nvPicPr>
          <p:cNvPr id="3" name="Picture 2">
            <a:extLst>
              <a:ext uri="{FF2B5EF4-FFF2-40B4-BE49-F238E27FC236}">
                <a16:creationId xmlns:a16="http://schemas.microsoft.com/office/drawing/2014/main" id="{86DE4DE7-28C3-4498-82AC-3F0F643E6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31" y="2228850"/>
            <a:ext cx="9973735" cy="4629150"/>
          </a:xfrm>
          <a:prstGeom prst="rect">
            <a:avLst/>
          </a:prstGeom>
        </p:spPr>
      </p:pic>
    </p:spTree>
    <p:extLst>
      <p:ext uri="{BB962C8B-B14F-4D97-AF65-F5344CB8AC3E}">
        <p14:creationId xmlns:p14="http://schemas.microsoft.com/office/powerpoint/2010/main" val="39726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EB5C-6A22-4B67-AAC4-D3F64F1CB9C9}"/>
              </a:ext>
            </a:extLst>
          </p:cNvPr>
          <p:cNvSpPr>
            <a:spLocks noGrp="1"/>
          </p:cNvSpPr>
          <p:nvPr>
            <p:ph type="title"/>
          </p:nvPr>
        </p:nvSpPr>
        <p:spPr/>
        <p:txBody>
          <a:bodyPr/>
          <a:lstStyle/>
          <a:p>
            <a:r>
              <a:rPr lang="en-IN" dirty="0" err="1"/>
              <a:t>train_display</a:t>
            </a:r>
            <a:endParaRPr lang="en-IN" dirty="0"/>
          </a:p>
        </p:txBody>
      </p:sp>
      <p:pic>
        <p:nvPicPr>
          <p:cNvPr id="5" name="Picture 4">
            <a:extLst>
              <a:ext uri="{FF2B5EF4-FFF2-40B4-BE49-F238E27FC236}">
                <a16:creationId xmlns:a16="http://schemas.microsoft.com/office/drawing/2014/main" id="{5ED479BE-1483-4F3D-9F2F-E1DC7F3C6CF9}"/>
              </a:ext>
            </a:extLst>
          </p:cNvPr>
          <p:cNvPicPr>
            <a:picLocks noChangeAspect="1"/>
          </p:cNvPicPr>
          <p:nvPr/>
        </p:nvPicPr>
        <p:blipFill rotWithShape="1">
          <a:blip r:embed="rId2">
            <a:extLst>
              <a:ext uri="{28A0092B-C50C-407E-A947-70E740481C1C}">
                <a14:useLocalDpi xmlns:a14="http://schemas.microsoft.com/office/drawing/2010/main" val="0"/>
              </a:ext>
            </a:extLst>
          </a:blip>
          <a:srcRect t="9722" b="4861"/>
          <a:stretch/>
        </p:blipFill>
        <p:spPr>
          <a:xfrm>
            <a:off x="810000" y="2219325"/>
            <a:ext cx="10482264" cy="4572000"/>
          </a:xfrm>
          <a:prstGeom prst="rect">
            <a:avLst/>
          </a:prstGeom>
        </p:spPr>
      </p:pic>
    </p:spTree>
    <p:extLst>
      <p:ext uri="{BB962C8B-B14F-4D97-AF65-F5344CB8AC3E}">
        <p14:creationId xmlns:p14="http://schemas.microsoft.com/office/powerpoint/2010/main" val="185662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36B4-DA22-437B-AE25-3AB043ABC30F}"/>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1F238350-5EAB-4E87-A246-BBBF66123C93}"/>
              </a:ext>
            </a:extLst>
          </p:cNvPr>
          <p:cNvSpPr>
            <a:spLocks noGrp="1"/>
          </p:cNvSpPr>
          <p:nvPr>
            <p:ph idx="1"/>
          </p:nvPr>
        </p:nvSpPr>
        <p:spPr>
          <a:xfrm>
            <a:off x="523437" y="2698537"/>
            <a:ext cx="10554574" cy="3636511"/>
          </a:xfrm>
        </p:spPr>
        <p:txBody>
          <a:bodyPr>
            <a:normAutofit lnSpcReduction="10000"/>
          </a:bodyPr>
          <a:lstStyle/>
          <a:p>
            <a:pPr marL="374650" marR="193040" indent="-285750" algn="just">
              <a:lnSpc>
                <a:spcPct val="150000"/>
              </a:lnSpc>
              <a:spcBef>
                <a:spcPts val="695"/>
              </a:spcBef>
              <a:buFont typeface="Courier New" panose="02070309020205020404" pitchFamily="49" charset="0"/>
              <a:buChar char="o"/>
            </a:pPr>
            <a:r>
              <a:rPr lang="en-US" sz="3200" dirty="0">
                <a:solidFill>
                  <a:schemeClr val="tx1"/>
                </a:solidFill>
                <a:effectLst/>
                <a:latin typeface="Times New Roman" panose="02020603050405020304" pitchFamily="18" charset="0"/>
                <a:ea typeface="Times New Roman" panose="02020603050405020304" pitchFamily="18" charset="0"/>
              </a:rPr>
              <a:t>Existing systems for Railway Database Management are very inefficient and mostly involve a lot of manual work to be done by the manager of the system. With this project, we</a:t>
            </a:r>
            <a:r>
              <a:rPr lang="en-US" sz="3200" spc="-95" dirty="0">
                <a:solidFill>
                  <a:schemeClr val="tx1"/>
                </a:solidFill>
                <a:effectLst/>
                <a:latin typeface="Times New Roman" panose="02020603050405020304" pitchFamily="18" charset="0"/>
                <a:ea typeface="Times New Roman" panose="02020603050405020304" pitchFamily="18" charset="0"/>
              </a:rPr>
              <a:t> </a:t>
            </a:r>
            <a:r>
              <a:rPr lang="en-US" sz="3200" dirty="0">
                <a:solidFill>
                  <a:schemeClr val="tx1"/>
                </a:solidFill>
                <a:effectLst/>
                <a:latin typeface="Times New Roman" panose="02020603050405020304" pitchFamily="18" charset="0"/>
                <a:ea typeface="Times New Roman" panose="02020603050405020304" pitchFamily="18" charset="0"/>
              </a:rPr>
              <a:t>want to automate as many tasks as possible using the available technology and the</a:t>
            </a:r>
            <a:r>
              <a:rPr lang="en-US" sz="3200" spc="-145" dirty="0">
                <a:solidFill>
                  <a:schemeClr val="tx1"/>
                </a:solidFill>
                <a:effectLst/>
                <a:latin typeface="Times New Roman" panose="02020603050405020304" pitchFamily="18" charset="0"/>
                <a:ea typeface="Times New Roman" panose="02020603050405020304" pitchFamily="18" charset="0"/>
              </a:rPr>
              <a:t> </a:t>
            </a:r>
            <a:r>
              <a:rPr lang="en-US" sz="3200" dirty="0">
                <a:solidFill>
                  <a:schemeClr val="tx1"/>
                </a:solidFill>
                <a:effectLst/>
                <a:latin typeface="Times New Roman" panose="02020603050405020304" pitchFamily="18" charset="0"/>
                <a:ea typeface="Times New Roman" panose="02020603050405020304" pitchFamily="18" charset="0"/>
              </a:rPr>
              <a:t>internet</a:t>
            </a:r>
          </a:p>
          <a:p>
            <a:endParaRPr lang="en-IN" dirty="0"/>
          </a:p>
        </p:txBody>
      </p:sp>
    </p:spTree>
    <p:extLst>
      <p:ext uri="{BB962C8B-B14F-4D97-AF65-F5344CB8AC3E}">
        <p14:creationId xmlns:p14="http://schemas.microsoft.com/office/powerpoint/2010/main" val="32732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4F4C-F226-473D-B606-165B4137A7C9}"/>
              </a:ext>
            </a:extLst>
          </p:cNvPr>
          <p:cNvSpPr>
            <a:spLocks noGrp="1"/>
          </p:cNvSpPr>
          <p:nvPr>
            <p:ph type="title"/>
          </p:nvPr>
        </p:nvSpPr>
        <p:spPr/>
        <p:txBody>
          <a:bodyPr/>
          <a:lstStyle/>
          <a:p>
            <a:r>
              <a:rPr lang="en-IN" dirty="0"/>
              <a:t>logs</a:t>
            </a:r>
          </a:p>
        </p:txBody>
      </p:sp>
      <p:pic>
        <p:nvPicPr>
          <p:cNvPr id="3" name="Picture 2">
            <a:extLst>
              <a:ext uri="{FF2B5EF4-FFF2-40B4-BE49-F238E27FC236}">
                <a16:creationId xmlns:a16="http://schemas.microsoft.com/office/drawing/2014/main" id="{381F3179-E3AE-4169-9544-B81871C5A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663" y="2247900"/>
            <a:ext cx="9522674" cy="4610100"/>
          </a:xfrm>
          <a:prstGeom prst="rect">
            <a:avLst/>
          </a:prstGeom>
        </p:spPr>
      </p:pic>
    </p:spTree>
    <p:extLst>
      <p:ext uri="{BB962C8B-B14F-4D97-AF65-F5344CB8AC3E}">
        <p14:creationId xmlns:p14="http://schemas.microsoft.com/office/powerpoint/2010/main" val="1793319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E1D3-828D-4E07-8D97-F28F2ACAA446}"/>
              </a:ext>
            </a:extLst>
          </p:cNvPr>
          <p:cNvSpPr>
            <a:spLocks noGrp="1"/>
          </p:cNvSpPr>
          <p:nvPr>
            <p:ph type="title"/>
          </p:nvPr>
        </p:nvSpPr>
        <p:spPr/>
        <p:txBody>
          <a:bodyPr/>
          <a:lstStyle/>
          <a:p>
            <a:r>
              <a:rPr lang="en-IN" dirty="0"/>
              <a:t>passengers</a:t>
            </a:r>
          </a:p>
        </p:txBody>
      </p:sp>
      <p:pic>
        <p:nvPicPr>
          <p:cNvPr id="3" name="Picture 2">
            <a:extLst>
              <a:ext uri="{FF2B5EF4-FFF2-40B4-BE49-F238E27FC236}">
                <a16:creationId xmlns:a16="http://schemas.microsoft.com/office/drawing/2014/main" id="{F8A5F2D7-7756-4C92-AB9A-C3D48ACDE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00" y="2228850"/>
            <a:ext cx="9648900" cy="4616293"/>
          </a:xfrm>
          <a:prstGeom prst="rect">
            <a:avLst/>
          </a:prstGeom>
        </p:spPr>
      </p:pic>
    </p:spTree>
    <p:extLst>
      <p:ext uri="{BB962C8B-B14F-4D97-AF65-F5344CB8AC3E}">
        <p14:creationId xmlns:p14="http://schemas.microsoft.com/office/powerpoint/2010/main" val="72092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B770-FF06-4315-95AA-08339A01DC7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041D80B-6A7C-4B25-B050-8103A2C26B26}"/>
              </a:ext>
            </a:extLst>
          </p:cNvPr>
          <p:cNvSpPr>
            <a:spLocks noGrp="1"/>
          </p:cNvSpPr>
          <p:nvPr>
            <p:ph idx="1"/>
          </p:nvPr>
        </p:nvSpPr>
        <p:spPr/>
        <p:txBody>
          <a:bodyPr>
            <a:normAutofit/>
          </a:bodyPr>
          <a:lstStyle/>
          <a:p>
            <a:r>
              <a:rPr lang="en-US" sz="2800" dirty="0">
                <a:effectLst/>
                <a:latin typeface="Times New Roman" panose="02020603050405020304" pitchFamily="18" charset="0"/>
                <a:ea typeface="Times New Roman" panose="02020603050405020304" pitchFamily="18" charset="0"/>
              </a:rPr>
              <a:t>The railway database management system provides better functionality for a booking system to be more efficient and reduce manual paperwork in order to automate all possible tasks. For implementing this system, HTML, CSS, </a:t>
            </a:r>
            <a:r>
              <a:rPr lang="en-US" sz="2800" dirty="0" err="1">
                <a:effectLst/>
                <a:latin typeface="Times New Roman" panose="02020603050405020304" pitchFamily="18" charset="0"/>
                <a:ea typeface="Times New Roman" panose="02020603050405020304" pitchFamily="18" charset="0"/>
              </a:rPr>
              <a:t>PhP</a:t>
            </a:r>
            <a:r>
              <a:rPr lang="en-US" sz="2800" dirty="0">
                <a:effectLst/>
                <a:latin typeface="Times New Roman" panose="02020603050405020304" pitchFamily="18" charset="0"/>
                <a:ea typeface="Times New Roman" panose="02020603050405020304" pitchFamily="18" charset="0"/>
              </a:rPr>
              <a:t> and </a:t>
            </a:r>
            <a:r>
              <a:rPr lang="en-US" sz="2800" dirty="0" err="1">
                <a:effectLst/>
                <a:latin typeface="Times New Roman" panose="02020603050405020304" pitchFamily="18" charset="0"/>
                <a:ea typeface="Times New Roman" panose="02020603050405020304" pitchFamily="18" charset="0"/>
              </a:rPr>
              <a:t>Xampp</a:t>
            </a:r>
            <a:r>
              <a:rPr lang="en-US" sz="2800" dirty="0">
                <a:effectLst/>
                <a:latin typeface="Times New Roman" panose="02020603050405020304" pitchFamily="18" charset="0"/>
                <a:ea typeface="Times New Roman" panose="02020603050405020304" pitchFamily="18" charset="0"/>
              </a:rPr>
              <a:t> are used. The system comprises of features like, management of users, management of booking, automated ticket generation and booking or cancelling of tickets. </a:t>
            </a:r>
            <a:endParaRPr lang="en-IN" sz="2800" dirty="0">
              <a:effectLst/>
              <a:latin typeface="Times New Roman" panose="02020603050405020304" pitchFamily="18" charset="0"/>
              <a:ea typeface="Times New Roman" panose="02020603050405020304" pitchFamily="18" charset="0"/>
            </a:endParaRPr>
          </a:p>
          <a:p>
            <a:pPr marL="0" indent="0">
              <a:buNone/>
            </a:pPr>
            <a:endParaRPr lang="en-IN" sz="2800" dirty="0"/>
          </a:p>
        </p:txBody>
      </p:sp>
    </p:spTree>
    <p:extLst>
      <p:ext uri="{BB962C8B-B14F-4D97-AF65-F5344CB8AC3E}">
        <p14:creationId xmlns:p14="http://schemas.microsoft.com/office/powerpoint/2010/main" val="3057887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38A9-DB0D-4AED-8418-163C5A23F01C}"/>
              </a:ext>
            </a:extLst>
          </p:cNvPr>
          <p:cNvSpPr>
            <a:spLocks noGrp="1"/>
          </p:cNvSpPr>
          <p:nvPr>
            <p:ph type="title"/>
          </p:nvPr>
        </p:nvSpPr>
        <p:spPr/>
        <p:txBody>
          <a:bodyPr/>
          <a:lstStyle/>
          <a:p>
            <a:r>
              <a:rPr lang="en-IN" dirty="0"/>
              <a:t>SCOPE OF EHANCEMENT</a:t>
            </a:r>
          </a:p>
        </p:txBody>
      </p:sp>
      <p:sp>
        <p:nvSpPr>
          <p:cNvPr id="7" name="Rectangle 6">
            <a:extLst>
              <a:ext uri="{FF2B5EF4-FFF2-40B4-BE49-F238E27FC236}">
                <a16:creationId xmlns:a16="http://schemas.microsoft.com/office/drawing/2014/main" id="{152A55AC-6B87-44B2-BDAA-740EB5882B10}"/>
              </a:ext>
            </a:extLst>
          </p:cNvPr>
          <p:cNvSpPr>
            <a:spLocks noChangeArrowheads="1"/>
          </p:cNvSpPr>
          <p:nvPr/>
        </p:nvSpPr>
        <p:spPr bwMode="auto">
          <a:xfrm>
            <a:off x="-138114" y="1583766"/>
            <a:ext cx="10948989" cy="5159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6808" tIns="698280" rIns="520536" bIns="723672" numCol="1" anchor="ctr" anchorCtr="0" compatLnSpc="1">
            <a:prstTxWarp prst="textNoShape">
              <a:avLst/>
            </a:prstTxWarp>
            <a:spAutoFit/>
          </a:bodyPr>
          <a:lstStyle>
            <a:lvl1pPr eaLnBrk="0" fontAlgn="base" hangingPunct="0">
              <a:spcBef>
                <a:spcPct val="0"/>
              </a:spcBef>
              <a:spcAft>
                <a:spcPct val="0"/>
              </a:spcAft>
              <a:tabLst>
                <a:tab pos="609600" algn="l"/>
              </a:tabLst>
              <a:defRPr>
                <a:solidFill>
                  <a:schemeClr val="tx1"/>
                </a:solidFill>
                <a:latin typeface="Arial" panose="020B0604020202020204" pitchFamily="34" charset="0"/>
              </a:defRPr>
            </a:lvl1pPr>
            <a:lvl2pPr eaLnBrk="0" fontAlgn="base" hangingPunct="0">
              <a:spcBef>
                <a:spcPct val="0"/>
              </a:spcBef>
              <a:spcAft>
                <a:spcPct val="0"/>
              </a:spcAft>
              <a:tabLst>
                <a:tab pos="609600" algn="l"/>
              </a:tabLst>
              <a:defRPr>
                <a:solidFill>
                  <a:schemeClr val="tx1"/>
                </a:solidFill>
                <a:latin typeface="Arial" panose="020B0604020202020204" pitchFamily="34" charset="0"/>
              </a:defRPr>
            </a:lvl2pPr>
            <a:lvl3pPr eaLnBrk="0" fontAlgn="base" hangingPunct="0">
              <a:spcBef>
                <a:spcPct val="0"/>
              </a:spcBef>
              <a:spcAft>
                <a:spcPct val="0"/>
              </a:spcAft>
              <a:tabLst>
                <a:tab pos="609600" algn="l"/>
              </a:tabLst>
              <a:defRPr>
                <a:solidFill>
                  <a:schemeClr val="tx1"/>
                </a:solidFill>
                <a:latin typeface="Arial" panose="020B0604020202020204" pitchFamily="34" charset="0"/>
              </a:defRPr>
            </a:lvl3pPr>
            <a:lvl4pPr eaLnBrk="0" fontAlgn="base" hangingPunct="0">
              <a:spcBef>
                <a:spcPct val="0"/>
              </a:spcBef>
              <a:spcAft>
                <a:spcPct val="0"/>
              </a:spcAft>
              <a:tabLst>
                <a:tab pos="609600" algn="l"/>
              </a:tabLst>
              <a:defRPr>
                <a:solidFill>
                  <a:schemeClr val="tx1"/>
                </a:solidFill>
                <a:latin typeface="Arial" panose="020B0604020202020204" pitchFamily="34" charset="0"/>
              </a:defRPr>
            </a:lvl4pPr>
            <a:lvl5pPr eaLnBrk="0" fontAlgn="base" hangingPunct="0">
              <a:spcBef>
                <a:spcPct val="0"/>
              </a:spcBef>
              <a:spcAft>
                <a:spcPct val="0"/>
              </a:spcAft>
              <a:tabLst>
                <a:tab pos="609600" algn="l"/>
              </a:tabLst>
              <a:defRPr>
                <a:solidFill>
                  <a:schemeClr val="tx1"/>
                </a:solidFill>
                <a:latin typeface="Arial" panose="020B0604020202020204" pitchFamily="34" charset="0"/>
              </a:defRPr>
            </a:lvl5pPr>
            <a:lvl6pPr eaLnBrk="0" fontAlgn="base" hangingPunct="0">
              <a:spcBef>
                <a:spcPct val="0"/>
              </a:spcBef>
              <a:spcAft>
                <a:spcPct val="0"/>
              </a:spcAft>
              <a:tabLst>
                <a:tab pos="609600" algn="l"/>
              </a:tabLst>
              <a:defRPr>
                <a:solidFill>
                  <a:schemeClr val="tx1"/>
                </a:solidFill>
                <a:latin typeface="Arial" panose="020B0604020202020204" pitchFamily="34" charset="0"/>
              </a:defRPr>
            </a:lvl6pPr>
            <a:lvl7pPr eaLnBrk="0" fontAlgn="base" hangingPunct="0">
              <a:spcBef>
                <a:spcPct val="0"/>
              </a:spcBef>
              <a:spcAft>
                <a:spcPct val="0"/>
              </a:spcAft>
              <a:tabLst>
                <a:tab pos="609600" algn="l"/>
              </a:tabLst>
              <a:defRPr>
                <a:solidFill>
                  <a:schemeClr val="tx1"/>
                </a:solidFill>
                <a:latin typeface="Arial" panose="020B0604020202020204" pitchFamily="34" charset="0"/>
              </a:defRPr>
            </a:lvl7pPr>
            <a:lvl8pPr eaLnBrk="0" fontAlgn="base" hangingPunct="0">
              <a:spcBef>
                <a:spcPct val="0"/>
              </a:spcBef>
              <a:spcAft>
                <a:spcPct val="0"/>
              </a:spcAft>
              <a:tabLst>
                <a:tab pos="609600" algn="l"/>
              </a:tabLst>
              <a:defRPr>
                <a:solidFill>
                  <a:schemeClr val="tx1"/>
                </a:solidFill>
                <a:latin typeface="Arial" panose="020B0604020202020204" pitchFamily="34" charset="0"/>
              </a:defRPr>
            </a:lvl8pPr>
            <a:lvl9pPr eaLnBrk="0" fontAlgn="base" hangingPunct="0">
              <a:spcBef>
                <a:spcPct val="0"/>
              </a:spcBef>
              <a:spcAft>
                <a:spcPct val="0"/>
              </a:spcAft>
              <a:tabLst>
                <a:tab pos="609600" algn="l"/>
              </a:tabLs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tab pos="609600" algn="l"/>
              </a:tabLst>
            </a:pPr>
            <a:endPar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304800" algn="l" defTabSz="914400" rtl="0" eaLnBrk="0" fontAlgn="base" latinLnBrk="0" hangingPunct="0">
              <a:lnSpc>
                <a:spcPct val="100000"/>
              </a:lnSpc>
              <a:spcBef>
                <a:spcPct val="0"/>
              </a:spcBef>
              <a:spcAft>
                <a:spcPct val="0"/>
              </a:spcAft>
              <a:buClrTx/>
              <a:buSzTx/>
              <a:buFontTx/>
              <a:buNone/>
              <a:tabLst>
                <a:tab pos="60960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Below list shows the future points to be considered:</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60960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Utilize multithreading to manage resources better.</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60960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Use hashing algorithms for storing passwords and avoid plaintext passwords.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60960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Implement the update feature with hardware integration in the booking system.</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60960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Port the program to other popular operating systems.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609600" algn="l"/>
              </a:tabLst>
            </a:pP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Implement feature to book multiple seats </a:t>
            </a:r>
            <a:r>
              <a:rPr kumimoji="0" lang="en-US" altLang="en-US" sz="24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seats</a:t>
            </a:r>
            <a:r>
              <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once.</a:t>
            </a:r>
          </a:p>
          <a:p>
            <a:pPr marL="457200" marR="0" lvl="1" indent="0" algn="l" defTabSz="914400" rtl="0" eaLnBrk="0" fontAlgn="base" latinLnBrk="0" hangingPunct="0">
              <a:lnSpc>
                <a:spcPct val="100000"/>
              </a:lnSpc>
              <a:spcBef>
                <a:spcPct val="0"/>
              </a:spcBef>
              <a:spcAft>
                <a:spcPct val="0"/>
              </a:spcAft>
              <a:buClrTx/>
              <a:buSzTx/>
              <a:tabLst>
                <a:tab pos="609600" algn="l"/>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096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B9232FAD-EE99-47C2-BC26-216C2A893D00}"/>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09600" algn="l"/>
              </a:tabLst>
              <a:defRPr>
                <a:solidFill>
                  <a:schemeClr val="tx1"/>
                </a:solidFill>
                <a:latin typeface="Arial" panose="020B0604020202020204" pitchFamily="34" charset="0"/>
              </a:defRPr>
            </a:lvl1pPr>
            <a:lvl2pPr eaLnBrk="0" fontAlgn="base" hangingPunct="0">
              <a:spcBef>
                <a:spcPct val="0"/>
              </a:spcBef>
              <a:spcAft>
                <a:spcPct val="0"/>
              </a:spcAft>
              <a:tabLst>
                <a:tab pos="609600" algn="l"/>
              </a:tabLst>
              <a:defRPr>
                <a:solidFill>
                  <a:schemeClr val="tx1"/>
                </a:solidFill>
                <a:latin typeface="Arial" panose="020B0604020202020204" pitchFamily="34" charset="0"/>
              </a:defRPr>
            </a:lvl2pPr>
            <a:lvl3pPr eaLnBrk="0" fontAlgn="base" hangingPunct="0">
              <a:spcBef>
                <a:spcPct val="0"/>
              </a:spcBef>
              <a:spcAft>
                <a:spcPct val="0"/>
              </a:spcAft>
              <a:tabLst>
                <a:tab pos="609600" algn="l"/>
              </a:tabLst>
              <a:defRPr>
                <a:solidFill>
                  <a:schemeClr val="tx1"/>
                </a:solidFill>
                <a:latin typeface="Arial" panose="020B0604020202020204" pitchFamily="34" charset="0"/>
              </a:defRPr>
            </a:lvl3pPr>
            <a:lvl4pPr eaLnBrk="0" fontAlgn="base" hangingPunct="0">
              <a:spcBef>
                <a:spcPct val="0"/>
              </a:spcBef>
              <a:spcAft>
                <a:spcPct val="0"/>
              </a:spcAft>
              <a:tabLst>
                <a:tab pos="609600" algn="l"/>
              </a:tabLst>
              <a:defRPr>
                <a:solidFill>
                  <a:schemeClr val="tx1"/>
                </a:solidFill>
                <a:latin typeface="Arial" panose="020B0604020202020204" pitchFamily="34" charset="0"/>
              </a:defRPr>
            </a:lvl4pPr>
            <a:lvl5pPr eaLnBrk="0" fontAlgn="base" hangingPunct="0">
              <a:spcBef>
                <a:spcPct val="0"/>
              </a:spcBef>
              <a:spcAft>
                <a:spcPct val="0"/>
              </a:spcAft>
              <a:tabLst>
                <a:tab pos="609600" algn="l"/>
              </a:tabLst>
              <a:defRPr>
                <a:solidFill>
                  <a:schemeClr val="tx1"/>
                </a:solidFill>
                <a:latin typeface="Arial" panose="020B0604020202020204" pitchFamily="34" charset="0"/>
              </a:defRPr>
            </a:lvl5pPr>
            <a:lvl6pPr eaLnBrk="0" fontAlgn="base" hangingPunct="0">
              <a:spcBef>
                <a:spcPct val="0"/>
              </a:spcBef>
              <a:spcAft>
                <a:spcPct val="0"/>
              </a:spcAft>
              <a:tabLst>
                <a:tab pos="609600" algn="l"/>
              </a:tabLst>
              <a:defRPr>
                <a:solidFill>
                  <a:schemeClr val="tx1"/>
                </a:solidFill>
                <a:latin typeface="Arial" panose="020B0604020202020204" pitchFamily="34" charset="0"/>
              </a:defRPr>
            </a:lvl6pPr>
            <a:lvl7pPr eaLnBrk="0" fontAlgn="base" hangingPunct="0">
              <a:spcBef>
                <a:spcPct val="0"/>
              </a:spcBef>
              <a:spcAft>
                <a:spcPct val="0"/>
              </a:spcAft>
              <a:tabLst>
                <a:tab pos="609600" algn="l"/>
              </a:tabLst>
              <a:defRPr>
                <a:solidFill>
                  <a:schemeClr val="tx1"/>
                </a:solidFill>
                <a:latin typeface="Arial" panose="020B0604020202020204" pitchFamily="34" charset="0"/>
              </a:defRPr>
            </a:lvl7pPr>
            <a:lvl8pPr eaLnBrk="0" fontAlgn="base" hangingPunct="0">
              <a:spcBef>
                <a:spcPct val="0"/>
              </a:spcBef>
              <a:spcAft>
                <a:spcPct val="0"/>
              </a:spcAft>
              <a:tabLst>
                <a:tab pos="609600" algn="l"/>
              </a:tabLst>
              <a:defRPr>
                <a:solidFill>
                  <a:schemeClr val="tx1"/>
                </a:solidFill>
                <a:latin typeface="Arial" panose="020B0604020202020204" pitchFamily="34" charset="0"/>
              </a:defRPr>
            </a:lvl8pPr>
            <a:lvl9pPr eaLnBrk="0" fontAlgn="base" hangingPunct="0">
              <a:spcBef>
                <a:spcPct val="0"/>
              </a:spcBef>
              <a:spcAft>
                <a:spcPct val="0"/>
              </a:spcAft>
              <a:tabLst>
                <a:tab pos="6096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09600" algn="l"/>
              </a:tabLst>
            </a:pPr>
            <a:endPar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09600" algn="l"/>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Add a payment portal</a:t>
            </a:r>
          </a:p>
          <a:p>
            <a:pPr marL="0" marR="0" lvl="0" indent="0" algn="l" defTabSz="914400" rtl="0" eaLnBrk="0" fontAlgn="base" latinLnBrk="0" hangingPunct="0">
              <a:lnSpc>
                <a:spcPct val="100000"/>
              </a:lnSpc>
              <a:spcBef>
                <a:spcPct val="0"/>
              </a:spcBef>
              <a:spcAft>
                <a:spcPct val="0"/>
              </a:spcAft>
              <a:buClrTx/>
              <a:buSzTx/>
              <a:buFontTx/>
              <a:buNone/>
              <a:tabLst>
                <a:tab pos="609600" algn="l"/>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015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ACE360-12F8-4383-8FA6-A54E3225DBDC}"/>
              </a:ext>
            </a:extLst>
          </p:cNvPr>
          <p:cNvSpPr/>
          <p:nvPr/>
        </p:nvSpPr>
        <p:spPr>
          <a:xfrm>
            <a:off x="1819275" y="2581275"/>
            <a:ext cx="8601075" cy="18669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6000" b="1" dirty="0">
                <a:ln w="22225">
                  <a:solidFill>
                    <a:schemeClr val="accent2"/>
                  </a:solidFill>
                  <a:prstDash val="solid"/>
                </a:ln>
                <a:solidFill>
                  <a:schemeClr val="accent2">
                    <a:lumMod val="40000"/>
                    <a:lumOff val="60000"/>
                  </a:schemeClr>
                </a:solidFill>
                <a:effectLst>
                  <a:innerShdw blurRad="63500" dist="50800" dir="10800000">
                    <a:prstClr val="black">
                      <a:alpha val="50000"/>
                    </a:prstClr>
                  </a:innerShdw>
                </a:effectLst>
              </a:rPr>
              <a:t>THANK YOU</a:t>
            </a:r>
          </a:p>
        </p:txBody>
      </p:sp>
    </p:spTree>
    <p:extLst>
      <p:ext uri="{BB962C8B-B14F-4D97-AF65-F5344CB8AC3E}">
        <p14:creationId xmlns:p14="http://schemas.microsoft.com/office/powerpoint/2010/main" val="1652070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4886A-4590-431C-802B-5C61F3FA6E5C}"/>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7190E051-D362-4B85-840C-DE5ABC2CEE1D}"/>
              </a:ext>
            </a:extLst>
          </p:cNvPr>
          <p:cNvSpPr>
            <a:spLocks noGrp="1"/>
          </p:cNvSpPr>
          <p:nvPr>
            <p:ph idx="1"/>
          </p:nvPr>
        </p:nvSpPr>
        <p:spPr>
          <a:xfrm>
            <a:off x="523437" y="2546137"/>
            <a:ext cx="10992288" cy="3636511"/>
          </a:xfrm>
        </p:spPr>
        <p:txBody>
          <a:bodyPr/>
          <a:lstStyle/>
          <a:p>
            <a:r>
              <a:rPr lang="en-US" sz="3200" dirty="0">
                <a:effectLst/>
                <a:latin typeface="Times New Roman" panose="02020603050405020304" pitchFamily="18" charset="0"/>
                <a:ea typeface="Times New Roman" panose="02020603050405020304" pitchFamily="18" charset="0"/>
              </a:rPr>
              <a:t>The main objective of this project is to determine how an interactive Railway Database management</a:t>
            </a:r>
            <a:r>
              <a:rPr lang="en-US" sz="3200" spc="-2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system</a:t>
            </a:r>
            <a:r>
              <a:rPr lang="en-US" sz="3200" spc="-7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helps</a:t>
            </a:r>
            <a:r>
              <a:rPr lang="en-US" sz="3200" spc="-2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in</a:t>
            </a:r>
            <a:r>
              <a:rPr lang="en-US" sz="3200" spc="-8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6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smooth</a:t>
            </a:r>
            <a:r>
              <a:rPr lang="en-US" sz="3200" spc="-5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functioning</a:t>
            </a:r>
            <a:r>
              <a:rPr lang="en-US" sz="3200" spc="-5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of</a:t>
            </a:r>
            <a:r>
              <a:rPr lang="en-US" sz="3200" spc="-8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a:t>
            </a:r>
            <a:r>
              <a:rPr lang="en-US" sz="3200" spc="-6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Railway</a:t>
            </a:r>
            <a:r>
              <a:rPr lang="en-US" sz="3200" spc="-6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compared</a:t>
            </a:r>
            <a:r>
              <a:rPr lang="en-US" sz="3200" spc="-3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to</a:t>
            </a:r>
            <a:r>
              <a:rPr lang="en-US" sz="3200" spc="-5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traditional</a:t>
            </a:r>
            <a:r>
              <a:rPr lang="en-US" sz="3200" spc="-5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Railway database</a:t>
            </a:r>
            <a:r>
              <a:rPr lang="en-US" sz="3200" spc="-6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management,</a:t>
            </a:r>
            <a:r>
              <a:rPr lang="en-US" sz="3200" spc="-5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by</a:t>
            </a:r>
            <a:r>
              <a:rPr lang="en-US" sz="3200" spc="-13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digitizing</a:t>
            </a:r>
            <a:r>
              <a:rPr lang="en-US" sz="3200" spc="-6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all</a:t>
            </a:r>
            <a:r>
              <a:rPr lang="en-US" sz="3200" spc="-11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the</a:t>
            </a:r>
            <a:r>
              <a:rPr lang="en-US" sz="3200" spc="-8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records</a:t>
            </a:r>
            <a:r>
              <a:rPr lang="en-US" sz="3200" spc="-10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and</a:t>
            </a:r>
            <a:r>
              <a:rPr lang="en-US" sz="3200" spc="-6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transacting</a:t>
            </a:r>
            <a:r>
              <a:rPr lang="en-US" sz="3200" spc="-6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everything</a:t>
            </a:r>
            <a:r>
              <a:rPr lang="en-US" sz="3200" spc="-85"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on</a:t>
            </a:r>
            <a:r>
              <a:rPr lang="en-US" sz="3200" spc="-9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a:t>
            </a:r>
            <a:r>
              <a:rPr lang="en-US" sz="3200" spc="-10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Computer</a:t>
            </a:r>
            <a:r>
              <a:rPr lang="en-US" sz="3200" spc="-9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rather than on paper. This project is a two-tier architecture</a:t>
            </a:r>
            <a:r>
              <a:rPr lang="en-US" sz="3200" spc="-60" dirty="0">
                <a:effectLst/>
                <a:latin typeface="Times New Roman" panose="02020603050405020304" pitchFamily="18" charset="0"/>
                <a:ea typeface="Times New Roman" panose="02020603050405020304" pitchFamily="18" charset="0"/>
              </a:rPr>
              <a:t> </a:t>
            </a:r>
            <a:r>
              <a:rPr lang="en-US" sz="3200" dirty="0">
                <a:effectLst/>
                <a:latin typeface="Times New Roman" panose="02020603050405020304" pitchFamily="18" charset="0"/>
                <a:ea typeface="Times New Roman" panose="02020603050405020304" pitchFamily="18" charset="0"/>
              </a:rPr>
              <a:t>application</a:t>
            </a:r>
          </a:p>
          <a:p>
            <a:endParaRPr lang="en-IN" dirty="0"/>
          </a:p>
        </p:txBody>
      </p:sp>
    </p:spTree>
    <p:extLst>
      <p:ext uri="{BB962C8B-B14F-4D97-AF65-F5344CB8AC3E}">
        <p14:creationId xmlns:p14="http://schemas.microsoft.com/office/powerpoint/2010/main" val="298114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1503-BD72-4668-8E90-3DE100CD6038}"/>
              </a:ext>
            </a:extLst>
          </p:cNvPr>
          <p:cNvSpPr>
            <a:spLocks noGrp="1"/>
          </p:cNvSpPr>
          <p:nvPr>
            <p:ph type="title"/>
          </p:nvPr>
        </p:nvSpPr>
        <p:spPr/>
        <p:txBody>
          <a:bodyPr/>
          <a:lstStyle/>
          <a:p>
            <a:r>
              <a:rPr lang="en-IN" dirty="0"/>
              <a:t>SCHEMA DIAGRAM</a:t>
            </a:r>
          </a:p>
        </p:txBody>
      </p:sp>
      <p:pic>
        <p:nvPicPr>
          <p:cNvPr id="3" name="Picture 2">
            <a:extLst>
              <a:ext uri="{FF2B5EF4-FFF2-40B4-BE49-F238E27FC236}">
                <a16:creationId xmlns:a16="http://schemas.microsoft.com/office/drawing/2014/main" id="{7CF27177-12D1-4CD5-A5C3-4826F560D1C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84475" y="2057717"/>
            <a:ext cx="6184900" cy="4590415"/>
          </a:xfrm>
          <a:prstGeom prst="rect">
            <a:avLst/>
          </a:prstGeom>
          <a:noFill/>
          <a:ln>
            <a:noFill/>
          </a:ln>
        </p:spPr>
      </p:pic>
    </p:spTree>
    <p:extLst>
      <p:ext uri="{BB962C8B-B14F-4D97-AF65-F5344CB8AC3E}">
        <p14:creationId xmlns:p14="http://schemas.microsoft.com/office/powerpoint/2010/main" val="2056120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7CAF-822B-4B8A-944C-535502340557}"/>
              </a:ext>
            </a:extLst>
          </p:cNvPr>
          <p:cNvSpPr>
            <a:spLocks noGrp="1"/>
          </p:cNvSpPr>
          <p:nvPr>
            <p:ph type="title"/>
          </p:nvPr>
        </p:nvSpPr>
        <p:spPr/>
        <p:txBody>
          <a:bodyPr/>
          <a:lstStyle/>
          <a:p>
            <a:r>
              <a:rPr lang="en-IN" dirty="0"/>
              <a:t>ER DIAGRAM</a:t>
            </a:r>
          </a:p>
        </p:txBody>
      </p:sp>
      <p:pic>
        <p:nvPicPr>
          <p:cNvPr id="3" name="Picture 2">
            <a:extLst>
              <a:ext uri="{FF2B5EF4-FFF2-40B4-BE49-F238E27FC236}">
                <a16:creationId xmlns:a16="http://schemas.microsoft.com/office/drawing/2014/main" id="{E57D966D-9C75-4CE0-AB42-F1598678C5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38375"/>
            <a:ext cx="8582025" cy="4467712"/>
          </a:xfrm>
          <a:prstGeom prst="rect">
            <a:avLst/>
          </a:prstGeom>
          <a:noFill/>
          <a:ln>
            <a:noFill/>
          </a:ln>
        </p:spPr>
      </p:pic>
    </p:spTree>
    <p:extLst>
      <p:ext uri="{BB962C8B-B14F-4D97-AF65-F5344CB8AC3E}">
        <p14:creationId xmlns:p14="http://schemas.microsoft.com/office/powerpoint/2010/main" val="123301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BA52-77B9-4ED1-BAEA-C7A5B9DAA732}"/>
              </a:ext>
            </a:extLst>
          </p:cNvPr>
          <p:cNvSpPr>
            <a:spLocks noGrp="1"/>
          </p:cNvSpPr>
          <p:nvPr>
            <p:ph type="title"/>
          </p:nvPr>
        </p:nvSpPr>
        <p:spPr/>
        <p:txBody>
          <a:bodyPr/>
          <a:lstStyle/>
          <a:p>
            <a:r>
              <a:rPr lang="en-IN" dirty="0"/>
              <a:t>WEB PAGES</a:t>
            </a:r>
          </a:p>
        </p:txBody>
      </p:sp>
      <p:sp>
        <p:nvSpPr>
          <p:cNvPr id="3" name="Content Placeholder 2">
            <a:extLst>
              <a:ext uri="{FF2B5EF4-FFF2-40B4-BE49-F238E27FC236}">
                <a16:creationId xmlns:a16="http://schemas.microsoft.com/office/drawing/2014/main" id="{A4AD2882-D0F1-496D-9A3C-F0AB769AEF96}"/>
              </a:ext>
            </a:extLst>
          </p:cNvPr>
          <p:cNvSpPr>
            <a:spLocks noGrp="1"/>
          </p:cNvSpPr>
          <p:nvPr>
            <p:ph idx="1"/>
          </p:nvPr>
        </p:nvSpPr>
        <p:spPr>
          <a:xfrm>
            <a:off x="-409575" y="2222287"/>
            <a:ext cx="12877800" cy="4369013"/>
          </a:xfrm>
        </p:spPr>
        <p:txBody>
          <a:bodyPr numCol="3">
            <a:normAutofit/>
          </a:bodyPr>
          <a:lstStyle/>
          <a:p>
            <a:pPr marL="1143000" lvl="2" indent="-228600">
              <a:spcBef>
                <a:spcPts val="1005"/>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adminbooking.php</a:t>
            </a:r>
            <a:endParaRPr lang="en-US" sz="2600" dirty="0">
              <a:effectLst/>
              <a:latin typeface="Times New Roman" panose="02020603050405020304" pitchFamily="18" charset="0"/>
              <a:ea typeface="Symbol" panose="05050102010706020507" pitchFamily="18" charset="2"/>
              <a:cs typeface="Symbol" panose="05050102010706020507" pitchFamily="18" charset="2"/>
            </a:endParaRPr>
          </a:p>
          <a:p>
            <a:pPr lvl="2">
              <a:spcBef>
                <a:spcPts val="1005"/>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adminadd.php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5"/>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admindelete.php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5"/>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adminedit.php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0"/>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adminlogin.php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05"/>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adminlogout.php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0"/>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adminnavigation.php</a:t>
            </a:r>
            <a:endParaRPr lang="en-US"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5"/>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admintrains,php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05"/>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booking.php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5"/>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cancelticket.php</a:t>
            </a:r>
            <a:endParaRPr lang="en-US"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5"/>
              </a:spcBef>
              <a:buSzPts val="1200"/>
              <a:buFont typeface="Symbol" panose="05050102010706020507" pitchFamily="18" charset="2"/>
              <a:buChar char=""/>
              <a:tabLst>
                <a:tab pos="546100" algn="l"/>
                <a:tab pos="546735" algn="l"/>
              </a:tabLst>
            </a:pPr>
            <a:r>
              <a:rPr lang="en-US" sz="2600" dirty="0" err="1">
                <a:latin typeface="Times New Roman" panose="02020603050405020304" pitchFamily="18" charset="0"/>
                <a:ea typeface="Symbol" panose="05050102010706020507" pitchFamily="18" charset="2"/>
                <a:cs typeface="Symbol" panose="05050102010706020507" pitchFamily="18" charset="2"/>
              </a:rPr>
              <a:t>a</a:t>
            </a:r>
            <a:r>
              <a:rPr lang="en-US" sz="2600" dirty="0" err="1">
                <a:effectLst/>
                <a:latin typeface="Times New Roman" panose="02020603050405020304" pitchFamily="18" charset="0"/>
                <a:ea typeface="Symbol" panose="05050102010706020507" pitchFamily="18" charset="2"/>
                <a:cs typeface="Symbol" panose="05050102010706020507" pitchFamily="18" charset="2"/>
              </a:rPr>
              <a:t>dminregistrations.php</a:t>
            </a:r>
            <a:endParaRPr lang="en-IN" sz="2600" dirty="0">
              <a:effectLst/>
              <a:latin typeface="Times New Roman" panose="02020603050405020304" pitchFamily="18" charset="0"/>
              <a:ea typeface="Times New Roman" panose="02020603050405020304" pitchFamily="18" charset="0"/>
            </a:endParaRPr>
          </a:p>
          <a:p>
            <a:pPr marL="1143000" lvl="2" indent="-228600">
              <a:spcBef>
                <a:spcPts val="1000"/>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display.php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00"/>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login.php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20"/>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logout.php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5"/>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navigate.php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0"/>
              </a:spcBef>
              <a:buSzPts val="1200"/>
              <a:buFont typeface="Symbol" panose="05050102010706020507" pitchFamily="18" charset="2"/>
              <a:buChar char=""/>
              <a:tabLst>
                <a:tab pos="546100" algn="l"/>
                <a:tab pos="546735" algn="l"/>
              </a:tabLst>
            </a:pPr>
            <a:r>
              <a:rPr lang="en-US" sz="2600" dirty="0" err="1">
                <a:effectLst/>
                <a:latin typeface="Times New Roman" panose="02020603050405020304" pitchFamily="18" charset="0"/>
                <a:ea typeface="Symbol" panose="05050102010706020507" pitchFamily="18" charset="2"/>
                <a:cs typeface="Symbol" panose="05050102010706020507" pitchFamily="18" charset="2"/>
              </a:rPr>
              <a:t>register.php</a:t>
            </a:r>
            <a:endParaRPr lang="en-US" sz="2600" dirty="0">
              <a:effectLst/>
              <a:latin typeface="Times New Roman" panose="02020603050405020304" pitchFamily="18" charset="0"/>
              <a:ea typeface="Symbol" panose="05050102010706020507" pitchFamily="18" charset="2"/>
              <a:cs typeface="Symbol" panose="05050102010706020507" pitchFamily="18" charset="2"/>
            </a:endParaRPr>
          </a:p>
          <a:p>
            <a:pPr lvl="2">
              <a:spcBef>
                <a:spcPts val="1010"/>
              </a:spcBef>
              <a:buSzPts val="1200"/>
              <a:buFont typeface="Symbol" panose="05050102010706020507" pitchFamily="18" charset="2"/>
              <a:buChar char=""/>
              <a:tabLst>
                <a:tab pos="546100" algn="l"/>
                <a:tab pos="546735" algn="l"/>
              </a:tabLst>
            </a:pPr>
            <a:r>
              <a:rPr lang="en-US" sz="2600" dirty="0">
                <a:effectLst/>
                <a:latin typeface="Times New Roman" panose="02020603050405020304" pitchFamily="18" charset="0"/>
                <a:ea typeface="Times New Roman" panose="02020603050405020304" pitchFamily="18" charset="0"/>
              </a:rPr>
              <a:t>ticket1.php</a:t>
            </a:r>
            <a:endParaRPr lang="en-IN" sz="2600" dirty="0">
              <a:effectLst/>
              <a:latin typeface="Times New Roman" panose="02020603050405020304" pitchFamily="18" charset="0"/>
              <a:ea typeface="Symbol" panose="05050102010706020507" pitchFamily="18" charset="2"/>
              <a:cs typeface="Symbol" panose="05050102010706020507" pitchFamily="18" charset="2"/>
            </a:endParaRPr>
          </a:p>
          <a:p>
            <a:pPr marL="1143000" lvl="2" indent="-228600">
              <a:spcBef>
                <a:spcPts val="1010"/>
              </a:spcBef>
              <a:buSzPts val="1200"/>
              <a:buFont typeface="Symbol" panose="05050102010706020507" pitchFamily="18" charset="2"/>
              <a:buChar char=""/>
              <a:tabLst>
                <a:tab pos="546100" algn="l"/>
                <a:tab pos="546735" algn="l"/>
              </a:tabLst>
            </a:pPr>
            <a:endParaRPr lang="en-IN" sz="6200" dirty="0">
              <a:effectLst/>
              <a:latin typeface="Times New Roman" panose="02020603050405020304" pitchFamily="18" charset="0"/>
              <a:ea typeface="Symbol" panose="05050102010706020507" pitchFamily="18" charset="2"/>
              <a:cs typeface="Symbol" panose="05050102010706020507" pitchFamily="18" charset="2"/>
            </a:endParaRPr>
          </a:p>
          <a:p>
            <a:pPr marL="0" indent="0">
              <a:buNone/>
            </a:pPr>
            <a:endParaRPr lang="en-IN" dirty="0"/>
          </a:p>
        </p:txBody>
      </p:sp>
    </p:spTree>
    <p:extLst>
      <p:ext uri="{BB962C8B-B14F-4D97-AF65-F5344CB8AC3E}">
        <p14:creationId xmlns:p14="http://schemas.microsoft.com/office/powerpoint/2010/main" val="3050511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CA35-82A1-4FF3-AC7C-65D5450720CC}"/>
              </a:ext>
            </a:extLst>
          </p:cNvPr>
          <p:cNvSpPr>
            <a:spLocks noGrp="1"/>
          </p:cNvSpPr>
          <p:nvPr>
            <p:ph type="title"/>
          </p:nvPr>
        </p:nvSpPr>
        <p:spPr>
          <a:xfrm>
            <a:off x="810000" y="428138"/>
            <a:ext cx="10571998" cy="970450"/>
          </a:xfrm>
        </p:spPr>
        <p:txBody>
          <a:bodyPr/>
          <a:lstStyle/>
          <a:p>
            <a:r>
              <a:rPr lang="en-IN" dirty="0"/>
              <a:t>USER REGISTER</a:t>
            </a:r>
          </a:p>
        </p:txBody>
      </p:sp>
      <p:pic>
        <p:nvPicPr>
          <p:cNvPr id="3" name="Picture 2">
            <a:extLst>
              <a:ext uri="{FF2B5EF4-FFF2-40B4-BE49-F238E27FC236}">
                <a16:creationId xmlns:a16="http://schemas.microsoft.com/office/drawing/2014/main" id="{4139DB9A-3B82-4010-B6FB-FD4C69308B6D}"/>
              </a:ext>
            </a:extLst>
          </p:cNvPr>
          <p:cNvPicPr>
            <a:picLocks noChangeAspect="1"/>
          </p:cNvPicPr>
          <p:nvPr/>
        </p:nvPicPr>
        <p:blipFill rotWithShape="1">
          <a:blip r:embed="rId2">
            <a:extLst>
              <a:ext uri="{28A0092B-C50C-407E-A947-70E740481C1C}">
                <a14:useLocalDpi xmlns:a14="http://schemas.microsoft.com/office/drawing/2010/main" val="0"/>
              </a:ext>
            </a:extLst>
          </a:blip>
          <a:srcRect t="10662" b="6484"/>
          <a:stretch/>
        </p:blipFill>
        <p:spPr>
          <a:xfrm>
            <a:off x="1129050" y="2219325"/>
            <a:ext cx="9605625" cy="4524374"/>
          </a:xfrm>
          <a:prstGeom prst="rect">
            <a:avLst/>
          </a:prstGeom>
        </p:spPr>
      </p:pic>
    </p:spTree>
    <p:extLst>
      <p:ext uri="{BB962C8B-B14F-4D97-AF65-F5344CB8AC3E}">
        <p14:creationId xmlns:p14="http://schemas.microsoft.com/office/powerpoint/2010/main" val="233788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F6E0-C969-4837-B1A6-DC42B422B626}"/>
              </a:ext>
            </a:extLst>
          </p:cNvPr>
          <p:cNvSpPr>
            <a:spLocks noGrp="1"/>
          </p:cNvSpPr>
          <p:nvPr>
            <p:ph type="title"/>
          </p:nvPr>
        </p:nvSpPr>
        <p:spPr/>
        <p:txBody>
          <a:bodyPr/>
          <a:lstStyle/>
          <a:p>
            <a:r>
              <a:rPr lang="en-IN" dirty="0"/>
              <a:t>USER LOGIN</a:t>
            </a:r>
          </a:p>
        </p:txBody>
      </p:sp>
      <p:pic>
        <p:nvPicPr>
          <p:cNvPr id="4" name="Picture 3">
            <a:extLst>
              <a:ext uri="{FF2B5EF4-FFF2-40B4-BE49-F238E27FC236}">
                <a16:creationId xmlns:a16="http://schemas.microsoft.com/office/drawing/2014/main" id="{60230733-DA5E-4DB6-BF62-6E37F7DDECDD}"/>
              </a:ext>
            </a:extLst>
          </p:cNvPr>
          <p:cNvPicPr>
            <a:picLocks noChangeAspect="1"/>
          </p:cNvPicPr>
          <p:nvPr/>
        </p:nvPicPr>
        <p:blipFill rotWithShape="1">
          <a:blip r:embed="rId2">
            <a:extLst>
              <a:ext uri="{28A0092B-C50C-407E-A947-70E740481C1C}">
                <a14:useLocalDpi xmlns:a14="http://schemas.microsoft.com/office/drawing/2010/main" val="0"/>
              </a:ext>
            </a:extLst>
          </a:blip>
          <a:srcRect t="9861" b="6521"/>
          <a:stretch/>
        </p:blipFill>
        <p:spPr>
          <a:xfrm>
            <a:off x="1143000" y="2207495"/>
            <a:ext cx="9544050" cy="4489067"/>
          </a:xfrm>
          <a:prstGeom prst="rect">
            <a:avLst/>
          </a:prstGeom>
        </p:spPr>
      </p:pic>
    </p:spTree>
    <p:extLst>
      <p:ext uri="{BB962C8B-B14F-4D97-AF65-F5344CB8AC3E}">
        <p14:creationId xmlns:p14="http://schemas.microsoft.com/office/powerpoint/2010/main" val="4105376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243</TotalTime>
  <Words>488</Words>
  <Application>Microsoft Office PowerPoint</Application>
  <PresentationFormat>Widescreen</PresentationFormat>
  <Paragraphs>76</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Century Gothic</vt:lpstr>
      <vt:lpstr>Courier New</vt:lpstr>
      <vt:lpstr>Symbol</vt:lpstr>
      <vt:lpstr>Times New Roman</vt:lpstr>
      <vt:lpstr>Wingdings 2</vt:lpstr>
      <vt:lpstr>Quotable</vt:lpstr>
      <vt:lpstr>DBMS MINI PROJECT RAILWAY DATABASE MANAGEMENT SYSTEM 5TH SEMESTER, ISE SAI VIDYA INSTITUTE OF TECHNOLOGY</vt:lpstr>
      <vt:lpstr> </vt:lpstr>
      <vt:lpstr>PROBLEM</vt:lpstr>
      <vt:lpstr>OBJECTIVE</vt:lpstr>
      <vt:lpstr>SCHEMA DIAGRAM</vt:lpstr>
      <vt:lpstr>ER DIAGRAM</vt:lpstr>
      <vt:lpstr>WEB PAGES</vt:lpstr>
      <vt:lpstr>USER REGISTER</vt:lpstr>
      <vt:lpstr>USER LOGIN</vt:lpstr>
      <vt:lpstr>USER NAVIGATION</vt:lpstr>
      <vt:lpstr>TRAINS DISPLAY</vt:lpstr>
      <vt:lpstr>TRAIN BOOKING</vt:lpstr>
      <vt:lpstr>TICKET VIEW</vt:lpstr>
      <vt:lpstr>CANCEL TICKET</vt:lpstr>
      <vt:lpstr>ADMIN LOGIN</vt:lpstr>
      <vt:lpstr>ADMIN NAV</vt:lpstr>
      <vt:lpstr>ADMINTRAINS</vt:lpstr>
      <vt:lpstr>ADMINADD</vt:lpstr>
      <vt:lpstr>ADMINEDIT</vt:lpstr>
      <vt:lpstr>DELETE TRAIN</vt:lpstr>
      <vt:lpstr>ADMIN BOOKING</vt:lpstr>
      <vt:lpstr>PASSENGER REGISTER</vt:lpstr>
      <vt:lpstr>DATABASE TABLES</vt:lpstr>
      <vt:lpstr>TRIGGERS</vt:lpstr>
      <vt:lpstr>PROCEDURES</vt:lpstr>
      <vt:lpstr>train_booked</vt:lpstr>
      <vt:lpstr>login</vt:lpstr>
      <vt:lpstr>admlog</vt:lpstr>
      <vt:lpstr>train_display</vt:lpstr>
      <vt:lpstr>logs</vt:lpstr>
      <vt:lpstr>passengers</vt:lpstr>
      <vt:lpstr>CONCLUSION</vt:lpstr>
      <vt:lpstr>SCOPE OF EHANCEMENT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MINI PROJECT RAILWAY DATABASE MANAGEMENT SYSTEM</dc:title>
  <dc:creator>Jyotsna Bellary</dc:creator>
  <cp:lastModifiedBy>Jyotsna Bellary</cp:lastModifiedBy>
  <cp:revision>17</cp:revision>
  <dcterms:created xsi:type="dcterms:W3CDTF">2021-01-19T10:52:38Z</dcterms:created>
  <dcterms:modified xsi:type="dcterms:W3CDTF">2021-03-19T02:01:13Z</dcterms:modified>
</cp:coreProperties>
</file>